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handoutMasterIdLst>
    <p:handoutMasterId r:id="rId19"/>
  </p:handoutMasterIdLst>
  <p:sldIdLst>
    <p:sldId id="370" r:id="rId4"/>
    <p:sldId id="371" r:id="rId5"/>
    <p:sldId id="375" r:id="rId6"/>
    <p:sldId id="374" r:id="rId7"/>
    <p:sldId id="344" r:id="rId8"/>
    <p:sldId id="345" r:id="rId9"/>
    <p:sldId id="376" r:id="rId10"/>
    <p:sldId id="355" r:id="rId11"/>
    <p:sldId id="368" r:id="rId12"/>
    <p:sldId id="373" r:id="rId13"/>
    <p:sldId id="363" r:id="rId14"/>
    <p:sldId id="361" r:id="rId15"/>
    <p:sldId id="365" r:id="rId16"/>
    <p:sldId id="367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епин Игорь Александрович" initials="РИА" lastIdx="1" clrIdx="0"/>
  <p:cmAuthor id="1" name="Фоменко М.А" initials="ФМА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98F"/>
    <a:srgbClr val="8BCF73"/>
    <a:srgbClr val="6CC34D"/>
    <a:srgbClr val="BCFAF0"/>
    <a:srgbClr val="FFFFDD"/>
    <a:srgbClr val="FFFFAB"/>
    <a:srgbClr val="ECF5FE"/>
    <a:srgbClr val="D8EBFC"/>
    <a:srgbClr val="2991EF"/>
    <a:srgbClr val="10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0" autoAdjust="0"/>
    <p:restoredTop sz="99428" autoAdjust="0"/>
  </p:normalViewPr>
  <p:slideViewPr>
    <p:cSldViewPr>
      <p:cViewPr varScale="1">
        <p:scale>
          <a:sx n="163" d="100"/>
          <a:sy n="163" d="100"/>
        </p:scale>
        <p:origin x="2376" y="13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CC292-1237-4F53-B06A-7B0A07A2628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979040-B04E-4E55-9D97-2B240A92512C}">
      <dgm:prSet phldrT="[Текст]" custT="1"/>
      <dgm:spPr/>
      <dgm:t>
        <a:bodyPr/>
        <a:lstStyle/>
        <a:p>
          <a:r>
            <a:rPr lang="ru-RU" altLang="ru-RU" sz="1050" dirty="0">
              <a:latin typeface="Arial" panose="020B0604020202020204" pitchFamily="34" charset="0"/>
              <a:cs typeface="Arial" panose="020B0604020202020204" pitchFamily="34" charset="0"/>
            </a:rPr>
            <a:t>Минерально-энергетических ресурсов </a:t>
          </a:r>
        </a:p>
        <a:p>
          <a:r>
            <a:rPr lang="ru-RU" altLang="ru-RU" sz="1050" dirty="0">
              <a:latin typeface="Arial" panose="020B0604020202020204" pitchFamily="34" charset="0"/>
              <a:cs typeface="Arial" panose="020B0604020202020204" pitchFamily="34" charset="0"/>
            </a:rPr>
            <a:t>2013 г.</a:t>
          </a:r>
          <a:endParaRPr lang="ru-RU" sz="1050" dirty="0"/>
        </a:p>
      </dgm:t>
    </dgm:pt>
    <dgm:pt modelId="{3267955F-F457-4F9A-8A49-81294DD3C9A9}" type="parTrans" cxnId="{3BE2E661-23F5-4678-9B38-FD4ECA6A7920}">
      <dgm:prSet/>
      <dgm:spPr/>
      <dgm:t>
        <a:bodyPr/>
        <a:lstStyle/>
        <a:p>
          <a:endParaRPr lang="ru-RU"/>
        </a:p>
      </dgm:t>
    </dgm:pt>
    <dgm:pt modelId="{5F543BCF-F881-4AFB-8EF3-DB4338E84882}" type="sibTrans" cxnId="{3BE2E661-23F5-4678-9B38-FD4ECA6A7920}">
      <dgm:prSet/>
      <dgm:spPr/>
      <dgm:t>
        <a:bodyPr/>
        <a:lstStyle/>
        <a:p>
          <a:endParaRPr lang="ru-RU"/>
        </a:p>
      </dgm:t>
    </dgm:pt>
    <dgm:pt modelId="{F3A45520-27A5-43D2-85C0-462288D74522}">
      <dgm:prSet custT="1"/>
      <dgm:spPr/>
      <dgm:t>
        <a:bodyPr/>
        <a:lstStyle/>
        <a:p>
          <a:r>
            <a:rPr lang="ru-RU" sz="1200" b="1" dirty="0">
              <a:ea typeface="+mn-ea"/>
            </a:rPr>
            <a:t>1. РАЗРАБОТАНЫ МЕТОДОЛОГИЧЕСКИЕ ПОДХОДЫ К ОЦЕНКЕ ПРИРОДНЫХ РЕСУРСОВ ПО ТЕКУЩЕЙ РЫНОЧНОЙ СТОИМОСТИ И РАСЧЕТА ПОКАЗАТЕЛЯ ПРОДУКТИВНОСТИ ПРИРОДНЫХ РЕСУРСОВ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124B4E-3535-4B65-AC39-C18284A28C05}" type="parTrans" cxnId="{E110BBED-1783-461D-99AD-1ABF060971EC}">
      <dgm:prSet/>
      <dgm:spPr/>
      <dgm:t>
        <a:bodyPr/>
        <a:lstStyle/>
        <a:p>
          <a:endParaRPr lang="ru-RU"/>
        </a:p>
      </dgm:t>
    </dgm:pt>
    <dgm:pt modelId="{91E45883-E9A3-4C7E-89DF-DB9FFCB83355}" type="sibTrans" cxnId="{E110BBED-1783-461D-99AD-1ABF060971EC}">
      <dgm:prSet/>
      <dgm:spPr/>
      <dgm:t>
        <a:bodyPr/>
        <a:lstStyle/>
        <a:p>
          <a:endParaRPr lang="ru-RU"/>
        </a:p>
      </dgm:t>
    </dgm:pt>
    <dgm:pt modelId="{91B8DECC-0C27-4647-9A43-7C26FF88A83C}">
      <dgm:prSet phldrT="[Текст]" custT="1"/>
      <dgm:spPr/>
      <dgm:t>
        <a:bodyPr/>
        <a:lstStyle/>
        <a:p>
          <a:r>
            <a:rPr lang="ru-RU" altLang="ru-RU" sz="1050" dirty="0">
              <a:latin typeface="Arial" panose="020B0604020202020204" pitchFamily="34" charset="0"/>
              <a:cs typeface="Arial" panose="020B0604020202020204" pitchFamily="34" charset="0"/>
            </a:rPr>
            <a:t>Продуктивности природных ресурсов</a:t>
          </a:r>
          <a:br>
            <a:rPr lang="ru-RU" altLang="ru-RU" sz="10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altLang="ru-RU" sz="1050" dirty="0">
              <a:latin typeface="Arial" panose="020B0604020202020204" pitchFamily="34" charset="0"/>
              <a:cs typeface="Arial" panose="020B0604020202020204" pitchFamily="34" charset="0"/>
            </a:rPr>
            <a:t>2018 г.</a:t>
          </a:r>
          <a:endParaRPr lang="ru-RU" sz="1050" dirty="0"/>
        </a:p>
      </dgm:t>
    </dgm:pt>
    <dgm:pt modelId="{38F1428E-A594-4240-9E00-568F81C2BF4F}" type="sibTrans" cxnId="{160C39CC-60AB-4C34-8B9A-6F7FF5590597}">
      <dgm:prSet/>
      <dgm:spPr/>
      <dgm:t>
        <a:bodyPr/>
        <a:lstStyle/>
        <a:p>
          <a:endParaRPr lang="ru-RU"/>
        </a:p>
      </dgm:t>
    </dgm:pt>
    <dgm:pt modelId="{7089A741-129E-43C6-ABFD-3B8609404ECE}" type="parTrans" cxnId="{160C39CC-60AB-4C34-8B9A-6F7FF5590597}">
      <dgm:prSet/>
      <dgm:spPr/>
      <dgm:t>
        <a:bodyPr/>
        <a:lstStyle/>
        <a:p>
          <a:endParaRPr lang="ru-RU"/>
        </a:p>
      </dgm:t>
    </dgm:pt>
    <dgm:pt modelId="{0C29471E-2083-424F-8307-79ACD45E3E67}">
      <dgm:prSet phldrT="[Текст]" custT="1"/>
      <dgm:spPr/>
      <dgm:t>
        <a:bodyPr/>
        <a:lstStyle/>
        <a:p>
          <a:r>
            <a:rPr lang="ru-RU" altLang="ru-RU" sz="1050">
              <a:latin typeface="Arial" panose="020B0604020202020204" pitchFamily="34" charset="0"/>
              <a:cs typeface="Arial" panose="020B0604020202020204" pitchFamily="34" charset="0"/>
            </a:rPr>
            <a:t>Земли</a:t>
          </a:r>
          <a:br>
            <a:rPr lang="ru-RU" altLang="ru-RU" sz="105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altLang="ru-RU" sz="1050">
              <a:latin typeface="Arial" panose="020B0604020202020204" pitchFamily="34" charset="0"/>
              <a:cs typeface="Arial" panose="020B0604020202020204" pitchFamily="34" charset="0"/>
            </a:rPr>
            <a:t> 2014 г.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E5078-FE00-403C-8AD2-EC157E69DFF7}" type="sibTrans" cxnId="{A384BEE0-C1DE-4790-A52B-1AF77EEC5912}">
      <dgm:prSet/>
      <dgm:spPr/>
      <dgm:t>
        <a:bodyPr/>
        <a:lstStyle/>
        <a:p>
          <a:endParaRPr lang="ru-RU"/>
        </a:p>
      </dgm:t>
    </dgm:pt>
    <dgm:pt modelId="{79BCD5E3-7954-42C7-9D30-6A78708A05F9}" type="parTrans" cxnId="{A384BEE0-C1DE-4790-A52B-1AF77EEC5912}">
      <dgm:prSet/>
      <dgm:spPr/>
      <dgm:t>
        <a:bodyPr/>
        <a:lstStyle/>
        <a:p>
          <a:endParaRPr lang="ru-RU"/>
        </a:p>
      </dgm:t>
    </dgm:pt>
    <dgm:pt modelId="{B9CCF60A-DD5B-42C9-ADA6-AE8921E609CE}">
      <dgm:prSet phldrT="[Текст]" custT="1"/>
      <dgm:spPr/>
      <dgm:t>
        <a:bodyPr/>
        <a:lstStyle/>
        <a:p>
          <a:r>
            <a:rPr lang="ru-RU" altLang="ru-RU" sz="1050" dirty="0">
              <a:latin typeface="Arial" panose="020B0604020202020204" pitchFamily="34" charset="0"/>
              <a:cs typeface="Arial" panose="020B0604020202020204" pitchFamily="34" charset="0"/>
            </a:rPr>
            <a:t>Водных ресурсов </a:t>
          </a:r>
        </a:p>
        <a:p>
          <a:r>
            <a:rPr lang="ru-RU" altLang="ru-RU" sz="1050" dirty="0">
              <a:latin typeface="Arial" panose="020B0604020202020204" pitchFamily="34" charset="0"/>
              <a:cs typeface="Arial" panose="020B0604020202020204" pitchFamily="34" charset="0"/>
            </a:rPr>
            <a:t>2013 г.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894C9C-BBDA-4E14-93FC-50B6058A328B}" type="parTrans" cxnId="{E3909E9A-D95E-4138-8D02-EF2757C4E841}">
      <dgm:prSet/>
      <dgm:spPr/>
      <dgm:t>
        <a:bodyPr/>
        <a:lstStyle/>
        <a:p>
          <a:endParaRPr lang="ru-RU"/>
        </a:p>
      </dgm:t>
    </dgm:pt>
    <dgm:pt modelId="{E345231B-EFC9-41E4-8E57-82679D6B7251}" type="sibTrans" cxnId="{E3909E9A-D95E-4138-8D02-EF2757C4E841}">
      <dgm:prSet/>
      <dgm:spPr/>
      <dgm:t>
        <a:bodyPr/>
        <a:lstStyle/>
        <a:p>
          <a:endParaRPr lang="ru-RU"/>
        </a:p>
      </dgm:t>
    </dgm:pt>
    <dgm:pt modelId="{F62FE7A6-CE40-4FFC-A986-5D8FF2ECC114}">
      <dgm:prSet phldrT="[Текст]" custT="1"/>
      <dgm:spPr/>
      <dgm:t>
        <a:bodyPr/>
        <a:lstStyle/>
        <a:p>
          <a:r>
            <a:rPr lang="ru-RU" altLang="ru-RU" sz="1000" dirty="0">
              <a:latin typeface="Arial" panose="020B0604020202020204" pitchFamily="34" charset="0"/>
              <a:cs typeface="Arial" panose="020B0604020202020204" pitchFamily="34" charset="0"/>
            </a:rPr>
            <a:t>Некультивируемых биологических ресурсов животного и растительного происхождения</a:t>
          </a:r>
          <a:br>
            <a:rPr lang="ru-RU" altLang="ru-RU" sz="1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altLang="ru-RU" sz="1000" dirty="0">
              <a:latin typeface="Arial" panose="020B0604020202020204" pitchFamily="34" charset="0"/>
              <a:cs typeface="Arial" panose="020B0604020202020204" pitchFamily="34" charset="0"/>
            </a:rPr>
            <a:t> 2014 г.</a:t>
          </a:r>
          <a:endParaRPr lang="ru-RU" sz="1000" dirty="0"/>
        </a:p>
      </dgm:t>
    </dgm:pt>
    <dgm:pt modelId="{8FF0E275-A124-477A-9205-9F81FBF24AF4}" type="parTrans" cxnId="{5BED76C5-717A-416B-A8AF-59FA33A38C52}">
      <dgm:prSet/>
      <dgm:spPr/>
      <dgm:t>
        <a:bodyPr/>
        <a:lstStyle/>
        <a:p>
          <a:endParaRPr lang="ru-RU"/>
        </a:p>
      </dgm:t>
    </dgm:pt>
    <dgm:pt modelId="{9A9CC798-7F52-4546-B928-B751688B7F7A}" type="sibTrans" cxnId="{5BED76C5-717A-416B-A8AF-59FA33A38C52}">
      <dgm:prSet/>
      <dgm:spPr/>
      <dgm:t>
        <a:bodyPr/>
        <a:lstStyle/>
        <a:p>
          <a:endParaRPr lang="ru-RU"/>
        </a:p>
      </dgm:t>
    </dgm:pt>
    <dgm:pt modelId="{498C98F5-DB00-4745-AD94-D28121565512}">
      <dgm:prSet phldrT="[Текст]" custT="1"/>
      <dgm:spPr/>
      <dgm:t>
        <a:bodyPr/>
        <a:lstStyle/>
        <a:p>
          <a:r>
            <a:rPr lang="ru-RU" altLang="ru-RU" sz="1050" dirty="0">
              <a:latin typeface="Arial" panose="020B0604020202020204" pitchFamily="34" charset="0"/>
              <a:cs typeface="Arial" panose="020B0604020202020204" pitchFamily="34" charset="0"/>
            </a:rPr>
            <a:t>Гидробионтов </a:t>
          </a:r>
          <a:br>
            <a:rPr lang="ru-RU" altLang="ru-RU" sz="10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altLang="ru-RU" sz="1050" dirty="0">
              <a:latin typeface="Arial" panose="020B0604020202020204" pitchFamily="34" charset="0"/>
              <a:cs typeface="Arial" panose="020B0604020202020204" pitchFamily="34" charset="0"/>
            </a:rPr>
            <a:t>2015 г.</a:t>
          </a:r>
          <a:endParaRPr lang="ru-RU" sz="1050" dirty="0"/>
        </a:p>
      </dgm:t>
    </dgm:pt>
    <dgm:pt modelId="{0089D0DC-58AB-4FAC-B6F3-380524E4DC52}" type="parTrans" cxnId="{6BD45F68-C819-49DC-B4EC-C8593E0DA338}">
      <dgm:prSet/>
      <dgm:spPr/>
      <dgm:t>
        <a:bodyPr/>
        <a:lstStyle/>
        <a:p>
          <a:endParaRPr lang="ru-RU"/>
        </a:p>
      </dgm:t>
    </dgm:pt>
    <dgm:pt modelId="{99A6BBCE-71B4-4F50-A304-85DBE765A8FF}" type="sibTrans" cxnId="{6BD45F68-C819-49DC-B4EC-C8593E0DA338}">
      <dgm:prSet/>
      <dgm:spPr/>
      <dgm:t>
        <a:bodyPr/>
        <a:lstStyle/>
        <a:p>
          <a:endParaRPr lang="ru-RU"/>
        </a:p>
      </dgm:t>
    </dgm:pt>
    <dgm:pt modelId="{53438B03-EC19-4CA7-B7A4-AEA2AFC56BB4}" type="pres">
      <dgm:prSet presAssocID="{86ECC292-1237-4F53-B06A-7B0A07A262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1C7CED-202C-4AD8-A75C-E10D67415C1E}" type="pres">
      <dgm:prSet presAssocID="{F3A45520-27A5-43D2-85C0-462288D74522}" presName="hierRoot1" presStyleCnt="0"/>
      <dgm:spPr/>
    </dgm:pt>
    <dgm:pt modelId="{F02422CB-7E8C-4967-BDD0-3ADA6F78A6DA}" type="pres">
      <dgm:prSet presAssocID="{F3A45520-27A5-43D2-85C0-462288D74522}" presName="composite" presStyleCnt="0"/>
      <dgm:spPr/>
    </dgm:pt>
    <dgm:pt modelId="{6128BBEE-5AFF-429E-B984-F10DC3884CDA}" type="pres">
      <dgm:prSet presAssocID="{F3A45520-27A5-43D2-85C0-462288D74522}" presName="background" presStyleLbl="node0" presStyleIdx="0" presStyleCnt="1"/>
      <dgm:spPr/>
    </dgm:pt>
    <dgm:pt modelId="{2EE2B345-846B-4F7A-B2D2-538798318E4B}" type="pres">
      <dgm:prSet presAssocID="{F3A45520-27A5-43D2-85C0-462288D74522}" presName="text" presStyleLbl="fgAcc0" presStyleIdx="0" presStyleCnt="1" custScaleX="746809" custScaleY="100000" custLinFactNeighborX="2314" custLinFactNeighborY="-46805">
        <dgm:presLayoutVars>
          <dgm:chPref val="3"/>
        </dgm:presLayoutVars>
      </dgm:prSet>
      <dgm:spPr/>
    </dgm:pt>
    <dgm:pt modelId="{AD25CDA8-D766-43E0-9C49-506D2F3986A8}" type="pres">
      <dgm:prSet presAssocID="{F3A45520-27A5-43D2-85C0-462288D74522}" presName="hierChild2" presStyleCnt="0"/>
      <dgm:spPr/>
    </dgm:pt>
    <dgm:pt modelId="{C53EFD99-AD55-4EBB-9629-06AB0BB2E819}" type="pres">
      <dgm:prSet presAssocID="{18894C9C-BBDA-4E14-93FC-50B6058A328B}" presName="Name10" presStyleLbl="parChTrans1D2" presStyleIdx="0" presStyleCnt="6"/>
      <dgm:spPr/>
    </dgm:pt>
    <dgm:pt modelId="{F532F57C-B32F-4E17-BD40-C8A027FC8D55}" type="pres">
      <dgm:prSet presAssocID="{B9CCF60A-DD5B-42C9-ADA6-AE8921E609CE}" presName="hierRoot2" presStyleCnt="0"/>
      <dgm:spPr/>
    </dgm:pt>
    <dgm:pt modelId="{C911CA63-28C3-4BC5-B58F-BAB4DA4049A1}" type="pres">
      <dgm:prSet presAssocID="{B9CCF60A-DD5B-42C9-ADA6-AE8921E609CE}" presName="composite2" presStyleCnt="0"/>
      <dgm:spPr/>
    </dgm:pt>
    <dgm:pt modelId="{E586C466-BD11-4B8A-A4DD-B23C432E0198}" type="pres">
      <dgm:prSet presAssocID="{B9CCF60A-DD5B-42C9-ADA6-AE8921E609CE}" presName="background2" presStyleLbl="node2" presStyleIdx="0" presStyleCnt="6"/>
      <dgm:spPr/>
    </dgm:pt>
    <dgm:pt modelId="{EFC21569-21CF-4479-8A3B-E675271EA2DD}" type="pres">
      <dgm:prSet presAssocID="{B9CCF60A-DD5B-42C9-ADA6-AE8921E609CE}" presName="text2" presStyleLbl="fgAcc2" presStyleIdx="0" presStyleCnt="6">
        <dgm:presLayoutVars>
          <dgm:chPref val="3"/>
        </dgm:presLayoutVars>
      </dgm:prSet>
      <dgm:spPr/>
    </dgm:pt>
    <dgm:pt modelId="{99915533-A55E-469E-9262-D96D1E10A8EE}" type="pres">
      <dgm:prSet presAssocID="{B9CCF60A-DD5B-42C9-ADA6-AE8921E609CE}" presName="hierChild3" presStyleCnt="0"/>
      <dgm:spPr/>
    </dgm:pt>
    <dgm:pt modelId="{CA7052C7-54A3-4249-924F-80CD293AE101}" type="pres">
      <dgm:prSet presAssocID="{3267955F-F457-4F9A-8A49-81294DD3C9A9}" presName="Name10" presStyleLbl="parChTrans1D2" presStyleIdx="1" presStyleCnt="6"/>
      <dgm:spPr/>
    </dgm:pt>
    <dgm:pt modelId="{38E18E8E-EFE0-474A-954E-8351310FEBFC}" type="pres">
      <dgm:prSet presAssocID="{FD979040-B04E-4E55-9D97-2B240A92512C}" presName="hierRoot2" presStyleCnt="0"/>
      <dgm:spPr/>
    </dgm:pt>
    <dgm:pt modelId="{E92DD0AB-3570-4207-B6EE-35973EA24805}" type="pres">
      <dgm:prSet presAssocID="{FD979040-B04E-4E55-9D97-2B240A92512C}" presName="composite2" presStyleCnt="0"/>
      <dgm:spPr/>
    </dgm:pt>
    <dgm:pt modelId="{78E1C30E-22E9-4F94-95AC-4308E671050D}" type="pres">
      <dgm:prSet presAssocID="{FD979040-B04E-4E55-9D97-2B240A92512C}" presName="background2" presStyleLbl="node2" presStyleIdx="1" presStyleCnt="6"/>
      <dgm:spPr/>
    </dgm:pt>
    <dgm:pt modelId="{5C2CA07A-218D-4800-832A-2ADC14D69A84}" type="pres">
      <dgm:prSet presAssocID="{FD979040-B04E-4E55-9D97-2B240A92512C}" presName="text2" presStyleLbl="fgAcc2" presStyleIdx="1" presStyleCnt="6">
        <dgm:presLayoutVars>
          <dgm:chPref val="3"/>
        </dgm:presLayoutVars>
      </dgm:prSet>
      <dgm:spPr/>
    </dgm:pt>
    <dgm:pt modelId="{444BFBE7-2F24-46BF-981E-C826EEC1790B}" type="pres">
      <dgm:prSet presAssocID="{FD979040-B04E-4E55-9D97-2B240A92512C}" presName="hierChild3" presStyleCnt="0"/>
      <dgm:spPr/>
    </dgm:pt>
    <dgm:pt modelId="{7B7E8D12-7D3A-4CDA-8412-B9392C74A37D}" type="pres">
      <dgm:prSet presAssocID="{8FF0E275-A124-477A-9205-9F81FBF24AF4}" presName="Name10" presStyleLbl="parChTrans1D2" presStyleIdx="2" presStyleCnt="6"/>
      <dgm:spPr/>
    </dgm:pt>
    <dgm:pt modelId="{A56D4559-2810-4D73-9240-98BE752DFBFC}" type="pres">
      <dgm:prSet presAssocID="{F62FE7A6-CE40-4FFC-A986-5D8FF2ECC114}" presName="hierRoot2" presStyleCnt="0"/>
      <dgm:spPr/>
    </dgm:pt>
    <dgm:pt modelId="{A35833A2-8514-4C42-9598-56E51CE201CF}" type="pres">
      <dgm:prSet presAssocID="{F62FE7A6-CE40-4FFC-A986-5D8FF2ECC114}" presName="composite2" presStyleCnt="0"/>
      <dgm:spPr/>
    </dgm:pt>
    <dgm:pt modelId="{9C84CE1C-3DBF-426E-807E-5A3D07C2EE84}" type="pres">
      <dgm:prSet presAssocID="{F62FE7A6-CE40-4FFC-A986-5D8FF2ECC114}" presName="background2" presStyleLbl="node2" presStyleIdx="2" presStyleCnt="6"/>
      <dgm:spPr/>
    </dgm:pt>
    <dgm:pt modelId="{75EF35B5-6661-4E08-A2BE-AE8D210B132F}" type="pres">
      <dgm:prSet presAssocID="{F62FE7A6-CE40-4FFC-A986-5D8FF2ECC114}" presName="text2" presStyleLbl="fgAcc2" presStyleIdx="2" presStyleCnt="6" custScaleX="184715">
        <dgm:presLayoutVars>
          <dgm:chPref val="3"/>
        </dgm:presLayoutVars>
      </dgm:prSet>
      <dgm:spPr/>
    </dgm:pt>
    <dgm:pt modelId="{CCA9AAB7-F93D-4B0B-BA16-A0291719FF62}" type="pres">
      <dgm:prSet presAssocID="{F62FE7A6-CE40-4FFC-A986-5D8FF2ECC114}" presName="hierChild3" presStyleCnt="0"/>
      <dgm:spPr/>
    </dgm:pt>
    <dgm:pt modelId="{109727DB-CE6B-4474-BFEF-B6F78758D3C8}" type="pres">
      <dgm:prSet presAssocID="{79BCD5E3-7954-42C7-9D30-6A78708A05F9}" presName="Name10" presStyleLbl="parChTrans1D2" presStyleIdx="3" presStyleCnt="6"/>
      <dgm:spPr/>
    </dgm:pt>
    <dgm:pt modelId="{76FC1824-A16C-4A16-BA01-EE4ECF87F0BF}" type="pres">
      <dgm:prSet presAssocID="{0C29471E-2083-424F-8307-79ACD45E3E67}" presName="hierRoot2" presStyleCnt="0"/>
      <dgm:spPr/>
    </dgm:pt>
    <dgm:pt modelId="{653E5CA2-346F-487D-A01B-0921391AC56F}" type="pres">
      <dgm:prSet presAssocID="{0C29471E-2083-424F-8307-79ACD45E3E67}" presName="composite2" presStyleCnt="0"/>
      <dgm:spPr/>
    </dgm:pt>
    <dgm:pt modelId="{6749B08D-F3DC-4F1D-8280-FB94413ECEBB}" type="pres">
      <dgm:prSet presAssocID="{0C29471E-2083-424F-8307-79ACD45E3E67}" presName="background2" presStyleLbl="node2" presStyleIdx="3" presStyleCnt="6"/>
      <dgm:spPr/>
    </dgm:pt>
    <dgm:pt modelId="{3203898F-44A3-4EC1-8098-4C60C72E51AD}" type="pres">
      <dgm:prSet presAssocID="{0C29471E-2083-424F-8307-79ACD45E3E67}" presName="text2" presStyleLbl="fgAcc2" presStyleIdx="3" presStyleCnt="6" custScaleX="68964">
        <dgm:presLayoutVars>
          <dgm:chPref val="3"/>
        </dgm:presLayoutVars>
      </dgm:prSet>
      <dgm:spPr/>
    </dgm:pt>
    <dgm:pt modelId="{91DC3709-9B0E-44C2-83E6-A9E654DB0AA8}" type="pres">
      <dgm:prSet presAssocID="{0C29471E-2083-424F-8307-79ACD45E3E67}" presName="hierChild3" presStyleCnt="0"/>
      <dgm:spPr/>
    </dgm:pt>
    <dgm:pt modelId="{49B6E51D-B5B6-4A5F-8C06-686FA45A5FE6}" type="pres">
      <dgm:prSet presAssocID="{0089D0DC-58AB-4FAC-B6F3-380524E4DC52}" presName="Name10" presStyleLbl="parChTrans1D2" presStyleIdx="4" presStyleCnt="6"/>
      <dgm:spPr/>
    </dgm:pt>
    <dgm:pt modelId="{18B98ACF-649E-462E-BBB3-EC4AEAB03557}" type="pres">
      <dgm:prSet presAssocID="{498C98F5-DB00-4745-AD94-D28121565512}" presName="hierRoot2" presStyleCnt="0"/>
      <dgm:spPr/>
    </dgm:pt>
    <dgm:pt modelId="{D6FEBA9D-A67A-49F9-8815-3A5A6B0DA46F}" type="pres">
      <dgm:prSet presAssocID="{498C98F5-DB00-4745-AD94-D28121565512}" presName="composite2" presStyleCnt="0"/>
      <dgm:spPr/>
    </dgm:pt>
    <dgm:pt modelId="{57847024-A07E-4BBD-9EA8-CABB0D9C7FF4}" type="pres">
      <dgm:prSet presAssocID="{498C98F5-DB00-4745-AD94-D28121565512}" presName="background2" presStyleLbl="node2" presStyleIdx="4" presStyleCnt="6"/>
      <dgm:spPr/>
    </dgm:pt>
    <dgm:pt modelId="{473767F1-9D08-4950-91C1-027D1FA7ED35}" type="pres">
      <dgm:prSet presAssocID="{498C98F5-DB00-4745-AD94-D28121565512}" presName="text2" presStyleLbl="fgAcc2" presStyleIdx="4" presStyleCnt="6">
        <dgm:presLayoutVars>
          <dgm:chPref val="3"/>
        </dgm:presLayoutVars>
      </dgm:prSet>
      <dgm:spPr/>
    </dgm:pt>
    <dgm:pt modelId="{B235D5A4-60E1-4871-B269-9454AE130A4D}" type="pres">
      <dgm:prSet presAssocID="{498C98F5-DB00-4745-AD94-D28121565512}" presName="hierChild3" presStyleCnt="0"/>
      <dgm:spPr/>
    </dgm:pt>
    <dgm:pt modelId="{A4774673-BC2E-4BF9-9526-4530F84C3DDF}" type="pres">
      <dgm:prSet presAssocID="{7089A741-129E-43C6-ABFD-3B8609404ECE}" presName="Name10" presStyleLbl="parChTrans1D2" presStyleIdx="5" presStyleCnt="6"/>
      <dgm:spPr/>
    </dgm:pt>
    <dgm:pt modelId="{1A5EC1BC-087F-436C-9FA6-2DFF43435337}" type="pres">
      <dgm:prSet presAssocID="{91B8DECC-0C27-4647-9A43-7C26FF88A83C}" presName="hierRoot2" presStyleCnt="0"/>
      <dgm:spPr/>
    </dgm:pt>
    <dgm:pt modelId="{1C850F14-E1CF-44B2-A337-A72EE8BF9603}" type="pres">
      <dgm:prSet presAssocID="{91B8DECC-0C27-4647-9A43-7C26FF88A83C}" presName="composite2" presStyleCnt="0"/>
      <dgm:spPr/>
    </dgm:pt>
    <dgm:pt modelId="{A7D9B981-5A93-4405-89A4-98E90142D402}" type="pres">
      <dgm:prSet presAssocID="{91B8DECC-0C27-4647-9A43-7C26FF88A83C}" presName="background2" presStyleLbl="node2" presStyleIdx="5" presStyleCnt="6"/>
      <dgm:spPr/>
    </dgm:pt>
    <dgm:pt modelId="{8B94E853-2110-41BE-9937-B61C78BBD5EA}" type="pres">
      <dgm:prSet presAssocID="{91B8DECC-0C27-4647-9A43-7C26FF88A83C}" presName="text2" presStyleLbl="fgAcc2" presStyleIdx="5" presStyleCnt="6" custScaleX="118167">
        <dgm:presLayoutVars>
          <dgm:chPref val="3"/>
        </dgm:presLayoutVars>
      </dgm:prSet>
      <dgm:spPr/>
    </dgm:pt>
    <dgm:pt modelId="{96B6F73F-DE19-4DBF-8127-DE6A75F48CA6}" type="pres">
      <dgm:prSet presAssocID="{91B8DECC-0C27-4647-9A43-7C26FF88A83C}" presName="hierChild3" presStyleCnt="0"/>
      <dgm:spPr/>
    </dgm:pt>
  </dgm:ptLst>
  <dgm:cxnLst>
    <dgm:cxn modelId="{F5B9A908-BEBF-483C-AC3E-E62526E4771C}" type="presOf" srcId="{498C98F5-DB00-4745-AD94-D28121565512}" destId="{473767F1-9D08-4950-91C1-027D1FA7ED35}" srcOrd="0" destOrd="0" presId="urn:microsoft.com/office/officeart/2005/8/layout/hierarchy1"/>
    <dgm:cxn modelId="{EC658419-92CF-414C-A2DC-095DC0738975}" type="presOf" srcId="{B9CCF60A-DD5B-42C9-ADA6-AE8921E609CE}" destId="{EFC21569-21CF-4479-8A3B-E675271EA2DD}" srcOrd="0" destOrd="0" presId="urn:microsoft.com/office/officeart/2005/8/layout/hierarchy1"/>
    <dgm:cxn modelId="{3316DC3E-CF56-457C-9CEB-DAC3550D8E0E}" type="presOf" srcId="{0089D0DC-58AB-4FAC-B6F3-380524E4DC52}" destId="{49B6E51D-B5B6-4A5F-8C06-686FA45A5FE6}" srcOrd="0" destOrd="0" presId="urn:microsoft.com/office/officeart/2005/8/layout/hierarchy1"/>
    <dgm:cxn modelId="{3BE2E661-23F5-4678-9B38-FD4ECA6A7920}" srcId="{F3A45520-27A5-43D2-85C0-462288D74522}" destId="{FD979040-B04E-4E55-9D97-2B240A92512C}" srcOrd="1" destOrd="0" parTransId="{3267955F-F457-4F9A-8A49-81294DD3C9A9}" sibTransId="{5F543BCF-F881-4AFB-8EF3-DB4338E84882}"/>
    <dgm:cxn modelId="{72219E66-C5E4-4B26-9B99-395B3485C628}" type="presOf" srcId="{91B8DECC-0C27-4647-9A43-7C26FF88A83C}" destId="{8B94E853-2110-41BE-9937-B61C78BBD5EA}" srcOrd="0" destOrd="0" presId="urn:microsoft.com/office/officeart/2005/8/layout/hierarchy1"/>
    <dgm:cxn modelId="{6BD45F68-C819-49DC-B4EC-C8593E0DA338}" srcId="{F3A45520-27A5-43D2-85C0-462288D74522}" destId="{498C98F5-DB00-4745-AD94-D28121565512}" srcOrd="4" destOrd="0" parTransId="{0089D0DC-58AB-4FAC-B6F3-380524E4DC52}" sibTransId="{99A6BBCE-71B4-4F50-A304-85DBE765A8FF}"/>
    <dgm:cxn modelId="{C197926D-5A1A-44DD-A10B-A5A4C73AAFD7}" type="presOf" srcId="{0C29471E-2083-424F-8307-79ACD45E3E67}" destId="{3203898F-44A3-4EC1-8098-4C60C72E51AD}" srcOrd="0" destOrd="0" presId="urn:microsoft.com/office/officeart/2005/8/layout/hierarchy1"/>
    <dgm:cxn modelId="{F1356A78-8428-4891-AA31-E79B8F0E12A4}" type="presOf" srcId="{79BCD5E3-7954-42C7-9D30-6A78708A05F9}" destId="{109727DB-CE6B-4474-BFEF-B6F78758D3C8}" srcOrd="0" destOrd="0" presId="urn:microsoft.com/office/officeart/2005/8/layout/hierarchy1"/>
    <dgm:cxn modelId="{EA24A893-0491-4F9D-A0FC-E1E47623C124}" type="presOf" srcId="{F62FE7A6-CE40-4FFC-A986-5D8FF2ECC114}" destId="{75EF35B5-6661-4E08-A2BE-AE8D210B132F}" srcOrd="0" destOrd="0" presId="urn:microsoft.com/office/officeart/2005/8/layout/hierarchy1"/>
    <dgm:cxn modelId="{E4943796-3A96-4250-865F-15B2E7F66147}" type="presOf" srcId="{7089A741-129E-43C6-ABFD-3B8609404ECE}" destId="{A4774673-BC2E-4BF9-9526-4530F84C3DDF}" srcOrd="0" destOrd="0" presId="urn:microsoft.com/office/officeart/2005/8/layout/hierarchy1"/>
    <dgm:cxn modelId="{E3909E9A-D95E-4138-8D02-EF2757C4E841}" srcId="{F3A45520-27A5-43D2-85C0-462288D74522}" destId="{B9CCF60A-DD5B-42C9-ADA6-AE8921E609CE}" srcOrd="0" destOrd="0" parTransId="{18894C9C-BBDA-4E14-93FC-50B6058A328B}" sibTransId="{E345231B-EFC9-41E4-8E57-82679D6B7251}"/>
    <dgm:cxn modelId="{9720AEB2-9959-4F4B-B20F-1DA95F2AFE71}" type="presOf" srcId="{F3A45520-27A5-43D2-85C0-462288D74522}" destId="{2EE2B345-846B-4F7A-B2D2-538798318E4B}" srcOrd="0" destOrd="0" presId="urn:microsoft.com/office/officeart/2005/8/layout/hierarchy1"/>
    <dgm:cxn modelId="{5BED76C5-717A-416B-A8AF-59FA33A38C52}" srcId="{F3A45520-27A5-43D2-85C0-462288D74522}" destId="{F62FE7A6-CE40-4FFC-A986-5D8FF2ECC114}" srcOrd="2" destOrd="0" parTransId="{8FF0E275-A124-477A-9205-9F81FBF24AF4}" sibTransId="{9A9CC798-7F52-4546-B928-B751688B7F7A}"/>
    <dgm:cxn modelId="{933EECC6-209D-4699-9432-432D03F2E18B}" type="presOf" srcId="{3267955F-F457-4F9A-8A49-81294DD3C9A9}" destId="{CA7052C7-54A3-4249-924F-80CD293AE101}" srcOrd="0" destOrd="0" presId="urn:microsoft.com/office/officeart/2005/8/layout/hierarchy1"/>
    <dgm:cxn modelId="{115DB8C8-E576-4E39-94A7-3FDA60C324AE}" type="presOf" srcId="{8FF0E275-A124-477A-9205-9F81FBF24AF4}" destId="{7B7E8D12-7D3A-4CDA-8412-B9392C74A37D}" srcOrd="0" destOrd="0" presId="urn:microsoft.com/office/officeart/2005/8/layout/hierarchy1"/>
    <dgm:cxn modelId="{160C39CC-60AB-4C34-8B9A-6F7FF5590597}" srcId="{F3A45520-27A5-43D2-85C0-462288D74522}" destId="{91B8DECC-0C27-4647-9A43-7C26FF88A83C}" srcOrd="5" destOrd="0" parTransId="{7089A741-129E-43C6-ABFD-3B8609404ECE}" sibTransId="{38F1428E-A594-4240-9E00-568F81C2BF4F}"/>
    <dgm:cxn modelId="{AFEEA6D6-1718-411E-8B4B-7A2D623C5769}" type="presOf" srcId="{86ECC292-1237-4F53-B06A-7B0A07A26289}" destId="{53438B03-EC19-4CA7-B7A4-AEA2AFC56BB4}" srcOrd="0" destOrd="0" presId="urn:microsoft.com/office/officeart/2005/8/layout/hierarchy1"/>
    <dgm:cxn modelId="{CA6F7BDC-DFA0-4734-9546-861037CDAACE}" type="presOf" srcId="{18894C9C-BBDA-4E14-93FC-50B6058A328B}" destId="{C53EFD99-AD55-4EBB-9629-06AB0BB2E819}" srcOrd="0" destOrd="0" presId="urn:microsoft.com/office/officeart/2005/8/layout/hierarchy1"/>
    <dgm:cxn modelId="{A384BEE0-C1DE-4790-A52B-1AF77EEC5912}" srcId="{F3A45520-27A5-43D2-85C0-462288D74522}" destId="{0C29471E-2083-424F-8307-79ACD45E3E67}" srcOrd="3" destOrd="0" parTransId="{79BCD5E3-7954-42C7-9D30-6A78708A05F9}" sibTransId="{AD0E5078-FE00-403C-8AD2-EC157E69DFF7}"/>
    <dgm:cxn modelId="{E110BBED-1783-461D-99AD-1ABF060971EC}" srcId="{86ECC292-1237-4F53-B06A-7B0A07A26289}" destId="{F3A45520-27A5-43D2-85C0-462288D74522}" srcOrd="0" destOrd="0" parTransId="{B8124B4E-3535-4B65-AC39-C18284A28C05}" sibTransId="{91E45883-E9A3-4C7E-89DF-DB9FFCB83355}"/>
    <dgm:cxn modelId="{6ACA4DFD-3C63-4CFA-90BA-99504FB42BF4}" type="presOf" srcId="{FD979040-B04E-4E55-9D97-2B240A92512C}" destId="{5C2CA07A-218D-4800-832A-2ADC14D69A84}" srcOrd="0" destOrd="0" presId="urn:microsoft.com/office/officeart/2005/8/layout/hierarchy1"/>
    <dgm:cxn modelId="{95A3223F-8492-4D40-909A-98570C59EAD8}" type="presParOf" srcId="{53438B03-EC19-4CA7-B7A4-AEA2AFC56BB4}" destId="{671C7CED-202C-4AD8-A75C-E10D67415C1E}" srcOrd="0" destOrd="0" presId="urn:microsoft.com/office/officeart/2005/8/layout/hierarchy1"/>
    <dgm:cxn modelId="{17F08B48-E126-4F7C-984E-B2C23840FA4B}" type="presParOf" srcId="{671C7CED-202C-4AD8-A75C-E10D67415C1E}" destId="{F02422CB-7E8C-4967-BDD0-3ADA6F78A6DA}" srcOrd="0" destOrd="0" presId="urn:microsoft.com/office/officeart/2005/8/layout/hierarchy1"/>
    <dgm:cxn modelId="{B0E4F472-2C2B-4759-A9F4-D2DA2BA70B6F}" type="presParOf" srcId="{F02422CB-7E8C-4967-BDD0-3ADA6F78A6DA}" destId="{6128BBEE-5AFF-429E-B984-F10DC3884CDA}" srcOrd="0" destOrd="0" presId="urn:microsoft.com/office/officeart/2005/8/layout/hierarchy1"/>
    <dgm:cxn modelId="{CD58ED89-EF1D-4B07-B0BA-838395B1F169}" type="presParOf" srcId="{F02422CB-7E8C-4967-BDD0-3ADA6F78A6DA}" destId="{2EE2B345-846B-4F7A-B2D2-538798318E4B}" srcOrd="1" destOrd="0" presId="urn:microsoft.com/office/officeart/2005/8/layout/hierarchy1"/>
    <dgm:cxn modelId="{E3B9F2F0-802F-4B5F-9669-693C95E4BCD8}" type="presParOf" srcId="{671C7CED-202C-4AD8-A75C-E10D67415C1E}" destId="{AD25CDA8-D766-43E0-9C49-506D2F3986A8}" srcOrd="1" destOrd="0" presId="urn:microsoft.com/office/officeart/2005/8/layout/hierarchy1"/>
    <dgm:cxn modelId="{5D1D8FA1-B59F-4141-A67F-16A0CE6F012A}" type="presParOf" srcId="{AD25CDA8-D766-43E0-9C49-506D2F3986A8}" destId="{C53EFD99-AD55-4EBB-9629-06AB0BB2E819}" srcOrd="0" destOrd="0" presId="urn:microsoft.com/office/officeart/2005/8/layout/hierarchy1"/>
    <dgm:cxn modelId="{05417E83-8E9A-4FD1-9F5D-8CB866E81F68}" type="presParOf" srcId="{AD25CDA8-D766-43E0-9C49-506D2F3986A8}" destId="{F532F57C-B32F-4E17-BD40-C8A027FC8D55}" srcOrd="1" destOrd="0" presId="urn:microsoft.com/office/officeart/2005/8/layout/hierarchy1"/>
    <dgm:cxn modelId="{C9007C5A-4271-46B1-928F-266BCFF4FC1E}" type="presParOf" srcId="{F532F57C-B32F-4E17-BD40-C8A027FC8D55}" destId="{C911CA63-28C3-4BC5-B58F-BAB4DA4049A1}" srcOrd="0" destOrd="0" presId="urn:microsoft.com/office/officeart/2005/8/layout/hierarchy1"/>
    <dgm:cxn modelId="{878DCEE6-943A-4637-81AB-DE7556A951EC}" type="presParOf" srcId="{C911CA63-28C3-4BC5-B58F-BAB4DA4049A1}" destId="{E586C466-BD11-4B8A-A4DD-B23C432E0198}" srcOrd="0" destOrd="0" presId="urn:microsoft.com/office/officeart/2005/8/layout/hierarchy1"/>
    <dgm:cxn modelId="{906E3F35-50AF-4E5D-9D07-276DA100D74C}" type="presParOf" srcId="{C911CA63-28C3-4BC5-B58F-BAB4DA4049A1}" destId="{EFC21569-21CF-4479-8A3B-E675271EA2DD}" srcOrd="1" destOrd="0" presId="urn:microsoft.com/office/officeart/2005/8/layout/hierarchy1"/>
    <dgm:cxn modelId="{AF4DEA63-0F9A-47B9-A527-054861250BEA}" type="presParOf" srcId="{F532F57C-B32F-4E17-BD40-C8A027FC8D55}" destId="{99915533-A55E-469E-9262-D96D1E10A8EE}" srcOrd="1" destOrd="0" presId="urn:microsoft.com/office/officeart/2005/8/layout/hierarchy1"/>
    <dgm:cxn modelId="{CB79FA5C-3F19-4B38-8F78-900B2D159652}" type="presParOf" srcId="{AD25CDA8-D766-43E0-9C49-506D2F3986A8}" destId="{CA7052C7-54A3-4249-924F-80CD293AE101}" srcOrd="2" destOrd="0" presId="urn:microsoft.com/office/officeart/2005/8/layout/hierarchy1"/>
    <dgm:cxn modelId="{28F6AF1B-7DE2-4590-A343-C19D419A8A9A}" type="presParOf" srcId="{AD25CDA8-D766-43E0-9C49-506D2F3986A8}" destId="{38E18E8E-EFE0-474A-954E-8351310FEBFC}" srcOrd="3" destOrd="0" presId="urn:microsoft.com/office/officeart/2005/8/layout/hierarchy1"/>
    <dgm:cxn modelId="{347F8DC3-9A20-4D98-9A36-6B0B22399F79}" type="presParOf" srcId="{38E18E8E-EFE0-474A-954E-8351310FEBFC}" destId="{E92DD0AB-3570-4207-B6EE-35973EA24805}" srcOrd="0" destOrd="0" presId="urn:microsoft.com/office/officeart/2005/8/layout/hierarchy1"/>
    <dgm:cxn modelId="{273F2139-4B64-460C-9420-1A5101DC1C2F}" type="presParOf" srcId="{E92DD0AB-3570-4207-B6EE-35973EA24805}" destId="{78E1C30E-22E9-4F94-95AC-4308E671050D}" srcOrd="0" destOrd="0" presId="urn:microsoft.com/office/officeart/2005/8/layout/hierarchy1"/>
    <dgm:cxn modelId="{DE5E7596-0F6D-44FC-8611-8FDF35BB503E}" type="presParOf" srcId="{E92DD0AB-3570-4207-B6EE-35973EA24805}" destId="{5C2CA07A-218D-4800-832A-2ADC14D69A84}" srcOrd="1" destOrd="0" presId="urn:microsoft.com/office/officeart/2005/8/layout/hierarchy1"/>
    <dgm:cxn modelId="{4D41DD95-BAFF-4202-86A1-0AE1F2024812}" type="presParOf" srcId="{38E18E8E-EFE0-474A-954E-8351310FEBFC}" destId="{444BFBE7-2F24-46BF-981E-C826EEC1790B}" srcOrd="1" destOrd="0" presId="urn:microsoft.com/office/officeart/2005/8/layout/hierarchy1"/>
    <dgm:cxn modelId="{06010000-9D90-4110-A362-E63D30232564}" type="presParOf" srcId="{AD25CDA8-D766-43E0-9C49-506D2F3986A8}" destId="{7B7E8D12-7D3A-4CDA-8412-B9392C74A37D}" srcOrd="4" destOrd="0" presId="urn:microsoft.com/office/officeart/2005/8/layout/hierarchy1"/>
    <dgm:cxn modelId="{9660B4A6-C499-46FB-93CF-449845AED01A}" type="presParOf" srcId="{AD25CDA8-D766-43E0-9C49-506D2F3986A8}" destId="{A56D4559-2810-4D73-9240-98BE752DFBFC}" srcOrd="5" destOrd="0" presId="urn:microsoft.com/office/officeart/2005/8/layout/hierarchy1"/>
    <dgm:cxn modelId="{5FA93E46-7DFD-435C-A5A3-5D106E53BDEF}" type="presParOf" srcId="{A56D4559-2810-4D73-9240-98BE752DFBFC}" destId="{A35833A2-8514-4C42-9598-56E51CE201CF}" srcOrd="0" destOrd="0" presId="urn:microsoft.com/office/officeart/2005/8/layout/hierarchy1"/>
    <dgm:cxn modelId="{0A8C1589-2E2E-4F95-8CB9-589496D012EF}" type="presParOf" srcId="{A35833A2-8514-4C42-9598-56E51CE201CF}" destId="{9C84CE1C-3DBF-426E-807E-5A3D07C2EE84}" srcOrd="0" destOrd="0" presId="urn:microsoft.com/office/officeart/2005/8/layout/hierarchy1"/>
    <dgm:cxn modelId="{CA5971CE-45D8-4827-AF12-6631A7E4ACAA}" type="presParOf" srcId="{A35833A2-8514-4C42-9598-56E51CE201CF}" destId="{75EF35B5-6661-4E08-A2BE-AE8D210B132F}" srcOrd="1" destOrd="0" presId="urn:microsoft.com/office/officeart/2005/8/layout/hierarchy1"/>
    <dgm:cxn modelId="{7BED8911-52BF-40B5-B5C9-B4FDB9CD91C0}" type="presParOf" srcId="{A56D4559-2810-4D73-9240-98BE752DFBFC}" destId="{CCA9AAB7-F93D-4B0B-BA16-A0291719FF62}" srcOrd="1" destOrd="0" presId="urn:microsoft.com/office/officeart/2005/8/layout/hierarchy1"/>
    <dgm:cxn modelId="{E8323639-D591-45B1-998A-423689A6B105}" type="presParOf" srcId="{AD25CDA8-D766-43E0-9C49-506D2F3986A8}" destId="{109727DB-CE6B-4474-BFEF-B6F78758D3C8}" srcOrd="6" destOrd="0" presId="urn:microsoft.com/office/officeart/2005/8/layout/hierarchy1"/>
    <dgm:cxn modelId="{2CF41B57-0E03-4973-A460-43B052514814}" type="presParOf" srcId="{AD25CDA8-D766-43E0-9C49-506D2F3986A8}" destId="{76FC1824-A16C-4A16-BA01-EE4ECF87F0BF}" srcOrd="7" destOrd="0" presId="urn:microsoft.com/office/officeart/2005/8/layout/hierarchy1"/>
    <dgm:cxn modelId="{7EF0E4DD-23EE-481D-8B9D-92E9A9182C67}" type="presParOf" srcId="{76FC1824-A16C-4A16-BA01-EE4ECF87F0BF}" destId="{653E5CA2-346F-487D-A01B-0921391AC56F}" srcOrd="0" destOrd="0" presId="urn:microsoft.com/office/officeart/2005/8/layout/hierarchy1"/>
    <dgm:cxn modelId="{53C9B0FC-B7BB-4044-9E8C-88DF54152D0F}" type="presParOf" srcId="{653E5CA2-346F-487D-A01B-0921391AC56F}" destId="{6749B08D-F3DC-4F1D-8280-FB94413ECEBB}" srcOrd="0" destOrd="0" presId="urn:microsoft.com/office/officeart/2005/8/layout/hierarchy1"/>
    <dgm:cxn modelId="{EE29719A-67E7-4245-A3DB-40183521B4BA}" type="presParOf" srcId="{653E5CA2-346F-487D-A01B-0921391AC56F}" destId="{3203898F-44A3-4EC1-8098-4C60C72E51AD}" srcOrd="1" destOrd="0" presId="urn:microsoft.com/office/officeart/2005/8/layout/hierarchy1"/>
    <dgm:cxn modelId="{ABCD81B8-7CA0-4BE5-BF64-EFC2BD95C979}" type="presParOf" srcId="{76FC1824-A16C-4A16-BA01-EE4ECF87F0BF}" destId="{91DC3709-9B0E-44C2-83E6-A9E654DB0AA8}" srcOrd="1" destOrd="0" presId="urn:microsoft.com/office/officeart/2005/8/layout/hierarchy1"/>
    <dgm:cxn modelId="{901DBEAA-03B2-4FC3-99C7-7153ACE749E3}" type="presParOf" srcId="{AD25CDA8-D766-43E0-9C49-506D2F3986A8}" destId="{49B6E51D-B5B6-4A5F-8C06-686FA45A5FE6}" srcOrd="8" destOrd="0" presId="urn:microsoft.com/office/officeart/2005/8/layout/hierarchy1"/>
    <dgm:cxn modelId="{978BE3EE-75A8-4020-8FB0-C5B944FE6388}" type="presParOf" srcId="{AD25CDA8-D766-43E0-9C49-506D2F3986A8}" destId="{18B98ACF-649E-462E-BBB3-EC4AEAB03557}" srcOrd="9" destOrd="0" presId="urn:microsoft.com/office/officeart/2005/8/layout/hierarchy1"/>
    <dgm:cxn modelId="{19691EFB-82D9-4E67-BBA8-F1A7D1701388}" type="presParOf" srcId="{18B98ACF-649E-462E-BBB3-EC4AEAB03557}" destId="{D6FEBA9D-A67A-49F9-8815-3A5A6B0DA46F}" srcOrd="0" destOrd="0" presId="urn:microsoft.com/office/officeart/2005/8/layout/hierarchy1"/>
    <dgm:cxn modelId="{A7ECC034-652A-4756-B02E-B19D2953ACF7}" type="presParOf" srcId="{D6FEBA9D-A67A-49F9-8815-3A5A6B0DA46F}" destId="{57847024-A07E-4BBD-9EA8-CABB0D9C7FF4}" srcOrd="0" destOrd="0" presId="urn:microsoft.com/office/officeart/2005/8/layout/hierarchy1"/>
    <dgm:cxn modelId="{DAB31AE8-1607-44DB-9D27-A8F313DD82AA}" type="presParOf" srcId="{D6FEBA9D-A67A-49F9-8815-3A5A6B0DA46F}" destId="{473767F1-9D08-4950-91C1-027D1FA7ED35}" srcOrd="1" destOrd="0" presId="urn:microsoft.com/office/officeart/2005/8/layout/hierarchy1"/>
    <dgm:cxn modelId="{CF14AC1A-193C-46E1-9EC0-40D81832B7AE}" type="presParOf" srcId="{18B98ACF-649E-462E-BBB3-EC4AEAB03557}" destId="{B235D5A4-60E1-4871-B269-9454AE130A4D}" srcOrd="1" destOrd="0" presId="urn:microsoft.com/office/officeart/2005/8/layout/hierarchy1"/>
    <dgm:cxn modelId="{BEBB228C-D756-49A9-8CE9-F2F34E2C03D1}" type="presParOf" srcId="{AD25CDA8-D766-43E0-9C49-506D2F3986A8}" destId="{A4774673-BC2E-4BF9-9526-4530F84C3DDF}" srcOrd="10" destOrd="0" presId="urn:microsoft.com/office/officeart/2005/8/layout/hierarchy1"/>
    <dgm:cxn modelId="{197884C3-CBD0-4435-ACA0-665053CF9B03}" type="presParOf" srcId="{AD25CDA8-D766-43E0-9C49-506D2F3986A8}" destId="{1A5EC1BC-087F-436C-9FA6-2DFF43435337}" srcOrd="11" destOrd="0" presId="urn:microsoft.com/office/officeart/2005/8/layout/hierarchy1"/>
    <dgm:cxn modelId="{E6A654FA-4BAB-47AE-A8F1-A09542A7A9CE}" type="presParOf" srcId="{1A5EC1BC-087F-436C-9FA6-2DFF43435337}" destId="{1C850F14-E1CF-44B2-A337-A72EE8BF9603}" srcOrd="0" destOrd="0" presId="urn:microsoft.com/office/officeart/2005/8/layout/hierarchy1"/>
    <dgm:cxn modelId="{0E61065D-C7FE-4BF7-8DDB-23D4E1DEF691}" type="presParOf" srcId="{1C850F14-E1CF-44B2-A337-A72EE8BF9603}" destId="{A7D9B981-5A93-4405-89A4-98E90142D402}" srcOrd="0" destOrd="0" presId="urn:microsoft.com/office/officeart/2005/8/layout/hierarchy1"/>
    <dgm:cxn modelId="{00DFD510-EB65-41CA-B6ED-971FF1D7FA6F}" type="presParOf" srcId="{1C850F14-E1CF-44B2-A337-A72EE8BF9603}" destId="{8B94E853-2110-41BE-9937-B61C78BBD5EA}" srcOrd="1" destOrd="0" presId="urn:microsoft.com/office/officeart/2005/8/layout/hierarchy1"/>
    <dgm:cxn modelId="{AA7D5FE0-E6AC-4A18-8386-819E165EC632}" type="presParOf" srcId="{1A5EC1BC-087F-436C-9FA6-2DFF43435337}" destId="{96B6F73F-DE19-4DBF-8127-DE6A75F48C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CC292-1237-4F53-B06A-7B0A07A2628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979040-B04E-4E55-9D97-2B240A92512C}">
      <dgm:prSet phldrT="[Текст]" custT="1"/>
      <dgm:spPr/>
      <dgm:t>
        <a:bodyPr/>
        <a:lstStyle/>
        <a:p>
          <a:r>
            <a:rPr lang="ru-RU" sz="110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Методология оценки полезных ископаемых в натуральном и стоимостном измерениях и их изменений за год (2018)</a:t>
          </a:r>
          <a:endParaRPr lang="ru-RU" sz="1100" dirty="0"/>
        </a:p>
      </dgm:t>
    </dgm:pt>
    <dgm:pt modelId="{3267955F-F457-4F9A-8A49-81294DD3C9A9}" type="parTrans" cxnId="{3BE2E661-23F5-4678-9B38-FD4ECA6A7920}">
      <dgm:prSet/>
      <dgm:spPr/>
      <dgm:t>
        <a:bodyPr/>
        <a:lstStyle/>
        <a:p>
          <a:endParaRPr lang="ru-RU"/>
        </a:p>
      </dgm:t>
    </dgm:pt>
    <dgm:pt modelId="{5F543BCF-F881-4AFB-8EF3-DB4338E84882}" type="sibTrans" cxnId="{3BE2E661-23F5-4678-9B38-FD4ECA6A7920}">
      <dgm:prSet/>
      <dgm:spPr/>
      <dgm:t>
        <a:bodyPr/>
        <a:lstStyle/>
        <a:p>
          <a:endParaRPr lang="ru-RU"/>
        </a:p>
      </dgm:t>
    </dgm:pt>
    <dgm:pt modelId="{F3A45520-27A5-43D2-85C0-462288D74522}">
      <dgm:prSet custT="1"/>
      <dgm:spPr/>
      <dgm:t>
        <a:bodyPr/>
        <a:lstStyle/>
        <a:p>
          <a:r>
            <a:rPr lang="ru-RU" sz="1200" b="1" dirty="0">
              <a:ea typeface="+mn-ea"/>
            </a:rPr>
            <a:t>2. УТВЕРЖДЕНЫ ФОРМА СТАТИСТИЧЕСКОГО НАБЛЮДЕНИЯ  И ПРИКЛАДНЫЕ МЕТОДИКИ ОЦЕНКИ ПРИРОДНЫХ РЕСУРСОВ ПО ТЕКУЩЕЙ РЫНОЧНОЙ СТОИМОСТИ </a:t>
          </a:r>
          <a:r>
            <a:rPr lang="ru-RU" sz="1000" b="0" dirty="0">
              <a:ea typeface="+mn-ea"/>
            </a:rPr>
            <a:t>(приказы Минприроды России)</a:t>
          </a:r>
          <a:endParaRPr lang="ru-RU" sz="105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124B4E-3535-4B65-AC39-C18284A28C05}" type="parTrans" cxnId="{E110BBED-1783-461D-99AD-1ABF060971EC}">
      <dgm:prSet/>
      <dgm:spPr/>
      <dgm:t>
        <a:bodyPr/>
        <a:lstStyle/>
        <a:p>
          <a:endParaRPr lang="ru-RU"/>
        </a:p>
      </dgm:t>
    </dgm:pt>
    <dgm:pt modelId="{91E45883-E9A3-4C7E-89DF-DB9FFCB83355}" type="sibTrans" cxnId="{E110BBED-1783-461D-99AD-1ABF060971EC}">
      <dgm:prSet/>
      <dgm:spPr/>
      <dgm:t>
        <a:bodyPr/>
        <a:lstStyle/>
        <a:p>
          <a:endParaRPr lang="ru-RU"/>
        </a:p>
      </dgm:t>
    </dgm:pt>
    <dgm:pt modelId="{0C29471E-2083-424F-8307-79ACD45E3E67}">
      <dgm:prSet phldrT="[Текст]" custT="1"/>
      <dgm:spPr/>
      <dgm:t>
        <a:bodyPr/>
        <a:lstStyle/>
        <a:p>
          <a:r>
            <a:rPr lang="ru-RU" sz="110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Методологии оценки водных ресурсов в натуральном и стоимостном измерениях и их изменений за год </a:t>
          </a:r>
        </a:p>
        <a:p>
          <a:r>
            <a:rPr lang="ru-RU" sz="110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(2019)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E5078-FE00-403C-8AD2-EC157E69DFF7}" type="sibTrans" cxnId="{A384BEE0-C1DE-4790-A52B-1AF77EEC5912}">
      <dgm:prSet/>
      <dgm:spPr/>
      <dgm:t>
        <a:bodyPr/>
        <a:lstStyle/>
        <a:p>
          <a:endParaRPr lang="ru-RU"/>
        </a:p>
      </dgm:t>
    </dgm:pt>
    <dgm:pt modelId="{79BCD5E3-7954-42C7-9D30-6A78708A05F9}" type="parTrans" cxnId="{A384BEE0-C1DE-4790-A52B-1AF77EEC5912}">
      <dgm:prSet/>
      <dgm:spPr/>
      <dgm:t>
        <a:bodyPr/>
        <a:lstStyle/>
        <a:p>
          <a:endParaRPr lang="ru-RU"/>
        </a:p>
      </dgm:t>
    </dgm:pt>
    <dgm:pt modelId="{B9CCF60A-DD5B-42C9-ADA6-AE8921E609CE}">
      <dgm:prSet phldrT="[Текст]" custT="1"/>
      <dgm:spPr/>
      <dgm:t>
        <a:bodyPr/>
        <a:lstStyle/>
        <a:p>
          <a:r>
            <a:rPr lang="ru-RU" sz="110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Форма статистического наблюдения: №1</a:t>
          </a:r>
          <a:r>
            <a:rPr lang="en-US" sz="110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 РСПИ </a:t>
          </a:r>
          <a:r>
            <a:rPr lang="ru-RU" sz="11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“Сведения о текущей рыночной стоимости запасов полезных ископаемых” </a:t>
          </a:r>
          <a:r>
            <a:rPr lang="ru-RU" sz="110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(2017) 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894C9C-BBDA-4E14-93FC-50B6058A328B}" type="parTrans" cxnId="{E3909E9A-D95E-4138-8D02-EF2757C4E841}">
      <dgm:prSet/>
      <dgm:spPr/>
      <dgm:t>
        <a:bodyPr/>
        <a:lstStyle/>
        <a:p>
          <a:endParaRPr lang="ru-RU"/>
        </a:p>
      </dgm:t>
    </dgm:pt>
    <dgm:pt modelId="{E345231B-EFC9-41E4-8E57-82679D6B7251}" type="sibTrans" cxnId="{E3909E9A-D95E-4138-8D02-EF2757C4E841}">
      <dgm:prSet/>
      <dgm:spPr/>
      <dgm:t>
        <a:bodyPr/>
        <a:lstStyle/>
        <a:p>
          <a:endParaRPr lang="ru-RU"/>
        </a:p>
      </dgm:t>
    </dgm:pt>
    <dgm:pt modelId="{F62FE7A6-CE40-4FFC-A986-5D8FF2ECC114}">
      <dgm:prSet phldrT="[Текст]" custT="1"/>
      <dgm:spPr/>
      <dgm:t>
        <a:bodyPr/>
        <a:lstStyle/>
        <a:p>
          <a:r>
            <a:rPr lang="ru-RU" sz="105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Методология оценки некультивируемых биологических ресурсов в натуральном и стоимостном измерениях и их изменений за год </a:t>
          </a:r>
        </a:p>
        <a:p>
          <a:r>
            <a:rPr lang="ru-RU" sz="105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(2018)</a:t>
          </a:r>
          <a:endParaRPr lang="ru-RU" sz="1050" dirty="0"/>
        </a:p>
      </dgm:t>
    </dgm:pt>
    <dgm:pt modelId="{8FF0E275-A124-477A-9205-9F81FBF24AF4}" type="parTrans" cxnId="{5BED76C5-717A-416B-A8AF-59FA33A38C52}">
      <dgm:prSet/>
      <dgm:spPr/>
      <dgm:t>
        <a:bodyPr/>
        <a:lstStyle/>
        <a:p>
          <a:endParaRPr lang="ru-RU"/>
        </a:p>
      </dgm:t>
    </dgm:pt>
    <dgm:pt modelId="{9A9CC798-7F52-4546-B928-B751688B7F7A}" type="sibTrans" cxnId="{5BED76C5-717A-416B-A8AF-59FA33A38C52}">
      <dgm:prSet/>
      <dgm:spPr/>
      <dgm:t>
        <a:bodyPr/>
        <a:lstStyle/>
        <a:p>
          <a:endParaRPr lang="ru-RU"/>
        </a:p>
      </dgm:t>
    </dgm:pt>
    <dgm:pt modelId="{498C98F5-DB00-4745-AD94-D28121565512}">
      <dgm:prSet phldrT="[Текст]" custT="1"/>
      <dgm:spPr/>
      <dgm:t>
        <a:bodyPr/>
        <a:lstStyle/>
        <a:p>
          <a:r>
            <a:rPr lang="ru-RU" sz="110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Методологии оценки гидробионтов в натуральном и стоимостном измерениях и их изменений за год (</a:t>
          </a:r>
          <a:r>
            <a:rPr lang="ru-RU" sz="1100" b="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 процессе утверждения</a:t>
          </a:r>
          <a:r>
            <a:rPr lang="ru-RU" sz="110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</a:t>
          </a:r>
          <a:endParaRPr lang="ru-RU" sz="1100" dirty="0"/>
        </a:p>
      </dgm:t>
    </dgm:pt>
    <dgm:pt modelId="{0089D0DC-58AB-4FAC-B6F3-380524E4DC52}" type="parTrans" cxnId="{6BD45F68-C819-49DC-B4EC-C8593E0DA338}">
      <dgm:prSet/>
      <dgm:spPr/>
      <dgm:t>
        <a:bodyPr/>
        <a:lstStyle/>
        <a:p>
          <a:endParaRPr lang="ru-RU"/>
        </a:p>
      </dgm:t>
    </dgm:pt>
    <dgm:pt modelId="{99A6BBCE-71B4-4F50-A304-85DBE765A8FF}" type="sibTrans" cxnId="{6BD45F68-C819-49DC-B4EC-C8593E0DA338}">
      <dgm:prSet/>
      <dgm:spPr/>
      <dgm:t>
        <a:bodyPr/>
        <a:lstStyle/>
        <a:p>
          <a:endParaRPr lang="ru-RU"/>
        </a:p>
      </dgm:t>
    </dgm:pt>
    <dgm:pt modelId="{53438B03-EC19-4CA7-B7A4-AEA2AFC56BB4}" type="pres">
      <dgm:prSet presAssocID="{86ECC292-1237-4F53-B06A-7B0A07A262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1C7CED-202C-4AD8-A75C-E10D67415C1E}" type="pres">
      <dgm:prSet presAssocID="{F3A45520-27A5-43D2-85C0-462288D74522}" presName="hierRoot1" presStyleCnt="0"/>
      <dgm:spPr/>
    </dgm:pt>
    <dgm:pt modelId="{F02422CB-7E8C-4967-BDD0-3ADA6F78A6DA}" type="pres">
      <dgm:prSet presAssocID="{F3A45520-27A5-43D2-85C0-462288D74522}" presName="composite" presStyleCnt="0"/>
      <dgm:spPr/>
    </dgm:pt>
    <dgm:pt modelId="{6128BBEE-5AFF-429E-B984-F10DC3884CDA}" type="pres">
      <dgm:prSet presAssocID="{F3A45520-27A5-43D2-85C0-462288D74522}" presName="background" presStyleLbl="node0" presStyleIdx="0" presStyleCnt="1"/>
      <dgm:spPr/>
    </dgm:pt>
    <dgm:pt modelId="{2EE2B345-846B-4F7A-B2D2-538798318E4B}" type="pres">
      <dgm:prSet presAssocID="{F3A45520-27A5-43D2-85C0-462288D74522}" presName="text" presStyleLbl="fgAcc0" presStyleIdx="0" presStyleCnt="1" custScaleX="885865" custLinFactNeighborX="2314" custLinFactNeighborY="-46805">
        <dgm:presLayoutVars>
          <dgm:chPref val="3"/>
        </dgm:presLayoutVars>
      </dgm:prSet>
      <dgm:spPr/>
    </dgm:pt>
    <dgm:pt modelId="{AD25CDA8-D766-43E0-9C49-506D2F3986A8}" type="pres">
      <dgm:prSet presAssocID="{F3A45520-27A5-43D2-85C0-462288D74522}" presName="hierChild2" presStyleCnt="0"/>
      <dgm:spPr/>
    </dgm:pt>
    <dgm:pt modelId="{C53EFD99-AD55-4EBB-9629-06AB0BB2E819}" type="pres">
      <dgm:prSet presAssocID="{18894C9C-BBDA-4E14-93FC-50B6058A328B}" presName="Name10" presStyleLbl="parChTrans1D2" presStyleIdx="0" presStyleCnt="5"/>
      <dgm:spPr/>
    </dgm:pt>
    <dgm:pt modelId="{F532F57C-B32F-4E17-BD40-C8A027FC8D55}" type="pres">
      <dgm:prSet presAssocID="{B9CCF60A-DD5B-42C9-ADA6-AE8921E609CE}" presName="hierRoot2" presStyleCnt="0"/>
      <dgm:spPr/>
    </dgm:pt>
    <dgm:pt modelId="{C911CA63-28C3-4BC5-B58F-BAB4DA4049A1}" type="pres">
      <dgm:prSet presAssocID="{B9CCF60A-DD5B-42C9-ADA6-AE8921E609CE}" presName="composite2" presStyleCnt="0"/>
      <dgm:spPr/>
    </dgm:pt>
    <dgm:pt modelId="{E586C466-BD11-4B8A-A4DD-B23C432E0198}" type="pres">
      <dgm:prSet presAssocID="{B9CCF60A-DD5B-42C9-ADA6-AE8921E609CE}" presName="background2" presStyleLbl="node2" presStyleIdx="0" presStyleCnt="5"/>
      <dgm:spPr/>
    </dgm:pt>
    <dgm:pt modelId="{EFC21569-21CF-4479-8A3B-E675271EA2DD}" type="pres">
      <dgm:prSet presAssocID="{B9CCF60A-DD5B-42C9-ADA6-AE8921E609CE}" presName="text2" presStyleLbl="fgAcc2" presStyleIdx="0" presStyleCnt="5" custScaleX="152042" custScaleY="238330" custLinFactNeighborX="2770" custLinFactNeighborY="1518">
        <dgm:presLayoutVars>
          <dgm:chPref val="3"/>
        </dgm:presLayoutVars>
      </dgm:prSet>
      <dgm:spPr/>
    </dgm:pt>
    <dgm:pt modelId="{99915533-A55E-469E-9262-D96D1E10A8EE}" type="pres">
      <dgm:prSet presAssocID="{B9CCF60A-DD5B-42C9-ADA6-AE8921E609CE}" presName="hierChild3" presStyleCnt="0"/>
      <dgm:spPr/>
    </dgm:pt>
    <dgm:pt modelId="{CA7052C7-54A3-4249-924F-80CD293AE101}" type="pres">
      <dgm:prSet presAssocID="{3267955F-F457-4F9A-8A49-81294DD3C9A9}" presName="Name10" presStyleLbl="parChTrans1D2" presStyleIdx="1" presStyleCnt="5"/>
      <dgm:spPr/>
    </dgm:pt>
    <dgm:pt modelId="{38E18E8E-EFE0-474A-954E-8351310FEBFC}" type="pres">
      <dgm:prSet presAssocID="{FD979040-B04E-4E55-9D97-2B240A92512C}" presName="hierRoot2" presStyleCnt="0"/>
      <dgm:spPr/>
    </dgm:pt>
    <dgm:pt modelId="{E92DD0AB-3570-4207-B6EE-35973EA24805}" type="pres">
      <dgm:prSet presAssocID="{FD979040-B04E-4E55-9D97-2B240A92512C}" presName="composite2" presStyleCnt="0"/>
      <dgm:spPr/>
    </dgm:pt>
    <dgm:pt modelId="{78E1C30E-22E9-4F94-95AC-4308E671050D}" type="pres">
      <dgm:prSet presAssocID="{FD979040-B04E-4E55-9D97-2B240A92512C}" presName="background2" presStyleLbl="node2" presStyleIdx="1" presStyleCnt="5"/>
      <dgm:spPr/>
    </dgm:pt>
    <dgm:pt modelId="{5C2CA07A-218D-4800-832A-2ADC14D69A84}" type="pres">
      <dgm:prSet presAssocID="{FD979040-B04E-4E55-9D97-2B240A92512C}" presName="text2" presStyleLbl="fgAcc2" presStyleIdx="1" presStyleCnt="5" custScaleX="153020" custScaleY="238330" custLinFactNeighborX="2770" custLinFactNeighborY="1518">
        <dgm:presLayoutVars>
          <dgm:chPref val="3"/>
        </dgm:presLayoutVars>
      </dgm:prSet>
      <dgm:spPr/>
    </dgm:pt>
    <dgm:pt modelId="{444BFBE7-2F24-46BF-981E-C826EEC1790B}" type="pres">
      <dgm:prSet presAssocID="{FD979040-B04E-4E55-9D97-2B240A92512C}" presName="hierChild3" presStyleCnt="0"/>
      <dgm:spPr/>
    </dgm:pt>
    <dgm:pt modelId="{7B7E8D12-7D3A-4CDA-8412-B9392C74A37D}" type="pres">
      <dgm:prSet presAssocID="{8FF0E275-A124-477A-9205-9F81FBF24AF4}" presName="Name10" presStyleLbl="parChTrans1D2" presStyleIdx="2" presStyleCnt="5"/>
      <dgm:spPr/>
    </dgm:pt>
    <dgm:pt modelId="{A56D4559-2810-4D73-9240-98BE752DFBFC}" type="pres">
      <dgm:prSet presAssocID="{F62FE7A6-CE40-4FFC-A986-5D8FF2ECC114}" presName="hierRoot2" presStyleCnt="0"/>
      <dgm:spPr/>
    </dgm:pt>
    <dgm:pt modelId="{A35833A2-8514-4C42-9598-56E51CE201CF}" type="pres">
      <dgm:prSet presAssocID="{F62FE7A6-CE40-4FFC-A986-5D8FF2ECC114}" presName="composite2" presStyleCnt="0"/>
      <dgm:spPr/>
    </dgm:pt>
    <dgm:pt modelId="{9C84CE1C-3DBF-426E-807E-5A3D07C2EE84}" type="pres">
      <dgm:prSet presAssocID="{F62FE7A6-CE40-4FFC-A986-5D8FF2ECC114}" presName="background2" presStyleLbl="node2" presStyleIdx="2" presStyleCnt="5"/>
      <dgm:spPr/>
    </dgm:pt>
    <dgm:pt modelId="{75EF35B5-6661-4E08-A2BE-AE8D210B132F}" type="pres">
      <dgm:prSet presAssocID="{F62FE7A6-CE40-4FFC-A986-5D8FF2ECC114}" presName="text2" presStyleLbl="fgAcc2" presStyleIdx="2" presStyleCnt="5" custScaleX="157933" custScaleY="238330">
        <dgm:presLayoutVars>
          <dgm:chPref val="3"/>
        </dgm:presLayoutVars>
      </dgm:prSet>
      <dgm:spPr/>
    </dgm:pt>
    <dgm:pt modelId="{CCA9AAB7-F93D-4B0B-BA16-A0291719FF62}" type="pres">
      <dgm:prSet presAssocID="{F62FE7A6-CE40-4FFC-A986-5D8FF2ECC114}" presName="hierChild3" presStyleCnt="0"/>
      <dgm:spPr/>
    </dgm:pt>
    <dgm:pt modelId="{109727DB-CE6B-4474-BFEF-B6F78758D3C8}" type="pres">
      <dgm:prSet presAssocID="{79BCD5E3-7954-42C7-9D30-6A78708A05F9}" presName="Name10" presStyleLbl="parChTrans1D2" presStyleIdx="3" presStyleCnt="5"/>
      <dgm:spPr/>
    </dgm:pt>
    <dgm:pt modelId="{76FC1824-A16C-4A16-BA01-EE4ECF87F0BF}" type="pres">
      <dgm:prSet presAssocID="{0C29471E-2083-424F-8307-79ACD45E3E67}" presName="hierRoot2" presStyleCnt="0"/>
      <dgm:spPr/>
    </dgm:pt>
    <dgm:pt modelId="{653E5CA2-346F-487D-A01B-0921391AC56F}" type="pres">
      <dgm:prSet presAssocID="{0C29471E-2083-424F-8307-79ACD45E3E67}" presName="composite2" presStyleCnt="0"/>
      <dgm:spPr/>
    </dgm:pt>
    <dgm:pt modelId="{6749B08D-F3DC-4F1D-8280-FB94413ECEBB}" type="pres">
      <dgm:prSet presAssocID="{0C29471E-2083-424F-8307-79ACD45E3E67}" presName="background2" presStyleLbl="node2" presStyleIdx="3" presStyleCnt="5"/>
      <dgm:spPr/>
    </dgm:pt>
    <dgm:pt modelId="{3203898F-44A3-4EC1-8098-4C60C72E51AD}" type="pres">
      <dgm:prSet presAssocID="{0C29471E-2083-424F-8307-79ACD45E3E67}" presName="text2" presStyleLbl="fgAcc2" presStyleIdx="3" presStyleCnt="5" custScaleX="186661" custScaleY="238330">
        <dgm:presLayoutVars>
          <dgm:chPref val="3"/>
        </dgm:presLayoutVars>
      </dgm:prSet>
      <dgm:spPr/>
    </dgm:pt>
    <dgm:pt modelId="{91DC3709-9B0E-44C2-83E6-A9E654DB0AA8}" type="pres">
      <dgm:prSet presAssocID="{0C29471E-2083-424F-8307-79ACD45E3E67}" presName="hierChild3" presStyleCnt="0"/>
      <dgm:spPr/>
    </dgm:pt>
    <dgm:pt modelId="{49B6E51D-B5B6-4A5F-8C06-686FA45A5FE6}" type="pres">
      <dgm:prSet presAssocID="{0089D0DC-58AB-4FAC-B6F3-380524E4DC52}" presName="Name10" presStyleLbl="parChTrans1D2" presStyleIdx="4" presStyleCnt="5"/>
      <dgm:spPr/>
    </dgm:pt>
    <dgm:pt modelId="{18B98ACF-649E-462E-BBB3-EC4AEAB03557}" type="pres">
      <dgm:prSet presAssocID="{498C98F5-DB00-4745-AD94-D28121565512}" presName="hierRoot2" presStyleCnt="0"/>
      <dgm:spPr/>
    </dgm:pt>
    <dgm:pt modelId="{D6FEBA9D-A67A-49F9-8815-3A5A6B0DA46F}" type="pres">
      <dgm:prSet presAssocID="{498C98F5-DB00-4745-AD94-D28121565512}" presName="composite2" presStyleCnt="0"/>
      <dgm:spPr/>
    </dgm:pt>
    <dgm:pt modelId="{57847024-A07E-4BBD-9EA8-CABB0D9C7FF4}" type="pres">
      <dgm:prSet presAssocID="{498C98F5-DB00-4745-AD94-D28121565512}" presName="background2" presStyleLbl="node2" presStyleIdx="4" presStyleCnt="5"/>
      <dgm:spPr/>
    </dgm:pt>
    <dgm:pt modelId="{473767F1-9D08-4950-91C1-027D1FA7ED35}" type="pres">
      <dgm:prSet presAssocID="{498C98F5-DB00-4745-AD94-D28121565512}" presName="text2" presStyleLbl="fgAcc2" presStyleIdx="4" presStyleCnt="5" custScaleX="170871" custScaleY="238330">
        <dgm:presLayoutVars>
          <dgm:chPref val="3"/>
        </dgm:presLayoutVars>
      </dgm:prSet>
      <dgm:spPr/>
    </dgm:pt>
    <dgm:pt modelId="{B235D5A4-60E1-4871-B269-9454AE130A4D}" type="pres">
      <dgm:prSet presAssocID="{498C98F5-DB00-4745-AD94-D28121565512}" presName="hierChild3" presStyleCnt="0"/>
      <dgm:spPr/>
    </dgm:pt>
  </dgm:ptLst>
  <dgm:cxnLst>
    <dgm:cxn modelId="{F5685604-160C-4FB3-A2C5-9BE6E422A780}" type="presOf" srcId="{0C29471E-2083-424F-8307-79ACD45E3E67}" destId="{3203898F-44A3-4EC1-8098-4C60C72E51AD}" srcOrd="0" destOrd="0" presId="urn:microsoft.com/office/officeart/2005/8/layout/hierarchy1"/>
    <dgm:cxn modelId="{8D4EE20B-A307-459E-8FD5-BD9782D1A4AE}" type="presOf" srcId="{0089D0DC-58AB-4FAC-B6F3-380524E4DC52}" destId="{49B6E51D-B5B6-4A5F-8C06-686FA45A5FE6}" srcOrd="0" destOrd="0" presId="urn:microsoft.com/office/officeart/2005/8/layout/hierarchy1"/>
    <dgm:cxn modelId="{9C21270F-BEEA-4865-93DF-DFF77FA40D21}" type="presOf" srcId="{B9CCF60A-DD5B-42C9-ADA6-AE8921E609CE}" destId="{EFC21569-21CF-4479-8A3B-E675271EA2DD}" srcOrd="0" destOrd="0" presId="urn:microsoft.com/office/officeart/2005/8/layout/hierarchy1"/>
    <dgm:cxn modelId="{1261B514-1328-47FC-9BA5-8E017CC34452}" type="presOf" srcId="{79BCD5E3-7954-42C7-9D30-6A78708A05F9}" destId="{109727DB-CE6B-4474-BFEF-B6F78758D3C8}" srcOrd="0" destOrd="0" presId="urn:microsoft.com/office/officeart/2005/8/layout/hierarchy1"/>
    <dgm:cxn modelId="{CF91502A-0DEB-4573-AEB8-61CDB6D76F52}" type="presOf" srcId="{8FF0E275-A124-477A-9205-9F81FBF24AF4}" destId="{7B7E8D12-7D3A-4CDA-8412-B9392C74A37D}" srcOrd="0" destOrd="0" presId="urn:microsoft.com/office/officeart/2005/8/layout/hierarchy1"/>
    <dgm:cxn modelId="{CF21C15C-11C9-4B77-9E46-035754F40A35}" type="presOf" srcId="{498C98F5-DB00-4745-AD94-D28121565512}" destId="{473767F1-9D08-4950-91C1-027D1FA7ED35}" srcOrd="0" destOrd="0" presId="urn:microsoft.com/office/officeart/2005/8/layout/hierarchy1"/>
    <dgm:cxn modelId="{094E7D5D-D5E8-4661-9812-0D517C653BA2}" type="presOf" srcId="{86ECC292-1237-4F53-B06A-7B0A07A26289}" destId="{53438B03-EC19-4CA7-B7A4-AEA2AFC56BB4}" srcOrd="0" destOrd="0" presId="urn:microsoft.com/office/officeart/2005/8/layout/hierarchy1"/>
    <dgm:cxn modelId="{3BE2E661-23F5-4678-9B38-FD4ECA6A7920}" srcId="{F3A45520-27A5-43D2-85C0-462288D74522}" destId="{FD979040-B04E-4E55-9D97-2B240A92512C}" srcOrd="1" destOrd="0" parTransId="{3267955F-F457-4F9A-8A49-81294DD3C9A9}" sibTransId="{5F543BCF-F881-4AFB-8EF3-DB4338E84882}"/>
    <dgm:cxn modelId="{6BD45F68-C819-49DC-B4EC-C8593E0DA338}" srcId="{F3A45520-27A5-43D2-85C0-462288D74522}" destId="{498C98F5-DB00-4745-AD94-D28121565512}" srcOrd="4" destOrd="0" parTransId="{0089D0DC-58AB-4FAC-B6F3-380524E4DC52}" sibTransId="{99A6BBCE-71B4-4F50-A304-85DBE765A8FF}"/>
    <dgm:cxn modelId="{A874644E-5694-4A71-957A-B791380F6E4E}" type="presOf" srcId="{F62FE7A6-CE40-4FFC-A986-5D8FF2ECC114}" destId="{75EF35B5-6661-4E08-A2BE-AE8D210B132F}" srcOrd="0" destOrd="0" presId="urn:microsoft.com/office/officeart/2005/8/layout/hierarchy1"/>
    <dgm:cxn modelId="{22B61077-07B5-45D1-BC5C-A18B4D118F7C}" type="presOf" srcId="{3267955F-F457-4F9A-8A49-81294DD3C9A9}" destId="{CA7052C7-54A3-4249-924F-80CD293AE101}" srcOrd="0" destOrd="0" presId="urn:microsoft.com/office/officeart/2005/8/layout/hierarchy1"/>
    <dgm:cxn modelId="{9B471A7F-23EE-4F31-8A76-820A0C96BCF0}" type="presOf" srcId="{FD979040-B04E-4E55-9D97-2B240A92512C}" destId="{5C2CA07A-218D-4800-832A-2ADC14D69A84}" srcOrd="0" destOrd="0" presId="urn:microsoft.com/office/officeart/2005/8/layout/hierarchy1"/>
    <dgm:cxn modelId="{B315319A-F811-4A54-B0D0-291DC5A7832D}" type="presOf" srcId="{F3A45520-27A5-43D2-85C0-462288D74522}" destId="{2EE2B345-846B-4F7A-B2D2-538798318E4B}" srcOrd="0" destOrd="0" presId="urn:microsoft.com/office/officeart/2005/8/layout/hierarchy1"/>
    <dgm:cxn modelId="{E3909E9A-D95E-4138-8D02-EF2757C4E841}" srcId="{F3A45520-27A5-43D2-85C0-462288D74522}" destId="{B9CCF60A-DD5B-42C9-ADA6-AE8921E609CE}" srcOrd="0" destOrd="0" parTransId="{18894C9C-BBDA-4E14-93FC-50B6058A328B}" sibTransId="{E345231B-EFC9-41E4-8E57-82679D6B7251}"/>
    <dgm:cxn modelId="{5BED76C5-717A-416B-A8AF-59FA33A38C52}" srcId="{F3A45520-27A5-43D2-85C0-462288D74522}" destId="{F62FE7A6-CE40-4FFC-A986-5D8FF2ECC114}" srcOrd="2" destOrd="0" parTransId="{8FF0E275-A124-477A-9205-9F81FBF24AF4}" sibTransId="{9A9CC798-7F52-4546-B928-B751688B7F7A}"/>
    <dgm:cxn modelId="{A384BEE0-C1DE-4790-A52B-1AF77EEC5912}" srcId="{F3A45520-27A5-43D2-85C0-462288D74522}" destId="{0C29471E-2083-424F-8307-79ACD45E3E67}" srcOrd="3" destOrd="0" parTransId="{79BCD5E3-7954-42C7-9D30-6A78708A05F9}" sibTransId="{AD0E5078-FE00-403C-8AD2-EC157E69DFF7}"/>
    <dgm:cxn modelId="{F5DFC9E4-9415-489F-A609-24C5BEC92E35}" type="presOf" srcId="{18894C9C-BBDA-4E14-93FC-50B6058A328B}" destId="{C53EFD99-AD55-4EBB-9629-06AB0BB2E819}" srcOrd="0" destOrd="0" presId="urn:microsoft.com/office/officeart/2005/8/layout/hierarchy1"/>
    <dgm:cxn modelId="{E110BBED-1783-461D-99AD-1ABF060971EC}" srcId="{86ECC292-1237-4F53-B06A-7B0A07A26289}" destId="{F3A45520-27A5-43D2-85C0-462288D74522}" srcOrd="0" destOrd="0" parTransId="{B8124B4E-3535-4B65-AC39-C18284A28C05}" sibTransId="{91E45883-E9A3-4C7E-89DF-DB9FFCB83355}"/>
    <dgm:cxn modelId="{D45004C1-424C-4C01-ACA6-8A7893B5435D}" type="presParOf" srcId="{53438B03-EC19-4CA7-B7A4-AEA2AFC56BB4}" destId="{671C7CED-202C-4AD8-A75C-E10D67415C1E}" srcOrd="0" destOrd="0" presId="urn:microsoft.com/office/officeart/2005/8/layout/hierarchy1"/>
    <dgm:cxn modelId="{B682D51E-D101-41E6-B3BD-37D5435236B5}" type="presParOf" srcId="{671C7CED-202C-4AD8-A75C-E10D67415C1E}" destId="{F02422CB-7E8C-4967-BDD0-3ADA6F78A6DA}" srcOrd="0" destOrd="0" presId="urn:microsoft.com/office/officeart/2005/8/layout/hierarchy1"/>
    <dgm:cxn modelId="{C2F7071D-F24F-4884-A913-D16C8996145B}" type="presParOf" srcId="{F02422CB-7E8C-4967-BDD0-3ADA6F78A6DA}" destId="{6128BBEE-5AFF-429E-B984-F10DC3884CDA}" srcOrd="0" destOrd="0" presId="urn:microsoft.com/office/officeart/2005/8/layout/hierarchy1"/>
    <dgm:cxn modelId="{3627BD5C-7BA5-4CEB-A969-06AA680E81D9}" type="presParOf" srcId="{F02422CB-7E8C-4967-BDD0-3ADA6F78A6DA}" destId="{2EE2B345-846B-4F7A-B2D2-538798318E4B}" srcOrd="1" destOrd="0" presId="urn:microsoft.com/office/officeart/2005/8/layout/hierarchy1"/>
    <dgm:cxn modelId="{32ABF8CF-B032-4958-9244-FF4E6E12B89F}" type="presParOf" srcId="{671C7CED-202C-4AD8-A75C-E10D67415C1E}" destId="{AD25CDA8-D766-43E0-9C49-506D2F3986A8}" srcOrd="1" destOrd="0" presId="urn:microsoft.com/office/officeart/2005/8/layout/hierarchy1"/>
    <dgm:cxn modelId="{9CD7B9D0-DB3E-4FD5-8970-E6B4D25C0FB6}" type="presParOf" srcId="{AD25CDA8-D766-43E0-9C49-506D2F3986A8}" destId="{C53EFD99-AD55-4EBB-9629-06AB0BB2E819}" srcOrd="0" destOrd="0" presId="urn:microsoft.com/office/officeart/2005/8/layout/hierarchy1"/>
    <dgm:cxn modelId="{53E17A96-20F8-407C-BB06-D1E26EE7F01E}" type="presParOf" srcId="{AD25CDA8-D766-43E0-9C49-506D2F3986A8}" destId="{F532F57C-B32F-4E17-BD40-C8A027FC8D55}" srcOrd="1" destOrd="0" presId="urn:microsoft.com/office/officeart/2005/8/layout/hierarchy1"/>
    <dgm:cxn modelId="{4C6BF743-A0C7-4F6C-B50A-A8FDFB381FD3}" type="presParOf" srcId="{F532F57C-B32F-4E17-BD40-C8A027FC8D55}" destId="{C911CA63-28C3-4BC5-B58F-BAB4DA4049A1}" srcOrd="0" destOrd="0" presId="urn:microsoft.com/office/officeart/2005/8/layout/hierarchy1"/>
    <dgm:cxn modelId="{B50C1DC9-2FA6-4090-92A1-DEADD2B8B01A}" type="presParOf" srcId="{C911CA63-28C3-4BC5-B58F-BAB4DA4049A1}" destId="{E586C466-BD11-4B8A-A4DD-B23C432E0198}" srcOrd="0" destOrd="0" presId="urn:microsoft.com/office/officeart/2005/8/layout/hierarchy1"/>
    <dgm:cxn modelId="{9DA0E272-F991-498F-A1B6-E52D302C3FEF}" type="presParOf" srcId="{C911CA63-28C3-4BC5-B58F-BAB4DA4049A1}" destId="{EFC21569-21CF-4479-8A3B-E675271EA2DD}" srcOrd="1" destOrd="0" presId="urn:microsoft.com/office/officeart/2005/8/layout/hierarchy1"/>
    <dgm:cxn modelId="{4FF50517-93F8-4F06-AA09-0E6E4D13A451}" type="presParOf" srcId="{F532F57C-B32F-4E17-BD40-C8A027FC8D55}" destId="{99915533-A55E-469E-9262-D96D1E10A8EE}" srcOrd="1" destOrd="0" presId="urn:microsoft.com/office/officeart/2005/8/layout/hierarchy1"/>
    <dgm:cxn modelId="{B013DF9D-A2D0-4529-9593-F1CC60B87013}" type="presParOf" srcId="{AD25CDA8-D766-43E0-9C49-506D2F3986A8}" destId="{CA7052C7-54A3-4249-924F-80CD293AE101}" srcOrd="2" destOrd="0" presId="urn:microsoft.com/office/officeart/2005/8/layout/hierarchy1"/>
    <dgm:cxn modelId="{1F20E571-5AC6-42BB-99EF-E7C12AD864F6}" type="presParOf" srcId="{AD25CDA8-D766-43E0-9C49-506D2F3986A8}" destId="{38E18E8E-EFE0-474A-954E-8351310FEBFC}" srcOrd="3" destOrd="0" presId="urn:microsoft.com/office/officeart/2005/8/layout/hierarchy1"/>
    <dgm:cxn modelId="{1BFD243E-A68C-4BAC-AB9C-1F28E15AAC1A}" type="presParOf" srcId="{38E18E8E-EFE0-474A-954E-8351310FEBFC}" destId="{E92DD0AB-3570-4207-B6EE-35973EA24805}" srcOrd="0" destOrd="0" presId="urn:microsoft.com/office/officeart/2005/8/layout/hierarchy1"/>
    <dgm:cxn modelId="{F00902B7-9F7F-4470-9924-96A5744CDE83}" type="presParOf" srcId="{E92DD0AB-3570-4207-B6EE-35973EA24805}" destId="{78E1C30E-22E9-4F94-95AC-4308E671050D}" srcOrd="0" destOrd="0" presId="urn:microsoft.com/office/officeart/2005/8/layout/hierarchy1"/>
    <dgm:cxn modelId="{0404200E-42BC-4495-B96B-DFEC23DC55EB}" type="presParOf" srcId="{E92DD0AB-3570-4207-B6EE-35973EA24805}" destId="{5C2CA07A-218D-4800-832A-2ADC14D69A84}" srcOrd="1" destOrd="0" presId="urn:microsoft.com/office/officeart/2005/8/layout/hierarchy1"/>
    <dgm:cxn modelId="{8532B08F-4F5E-42A8-883D-9A8E8A25E33D}" type="presParOf" srcId="{38E18E8E-EFE0-474A-954E-8351310FEBFC}" destId="{444BFBE7-2F24-46BF-981E-C826EEC1790B}" srcOrd="1" destOrd="0" presId="urn:microsoft.com/office/officeart/2005/8/layout/hierarchy1"/>
    <dgm:cxn modelId="{6F6D6D7C-8B7D-4CEA-A67E-156478ACB398}" type="presParOf" srcId="{AD25CDA8-D766-43E0-9C49-506D2F3986A8}" destId="{7B7E8D12-7D3A-4CDA-8412-B9392C74A37D}" srcOrd="4" destOrd="0" presId="urn:microsoft.com/office/officeart/2005/8/layout/hierarchy1"/>
    <dgm:cxn modelId="{96B55C8D-EA85-48FC-B5FC-F9307865025C}" type="presParOf" srcId="{AD25CDA8-D766-43E0-9C49-506D2F3986A8}" destId="{A56D4559-2810-4D73-9240-98BE752DFBFC}" srcOrd="5" destOrd="0" presId="urn:microsoft.com/office/officeart/2005/8/layout/hierarchy1"/>
    <dgm:cxn modelId="{4358E834-9DFA-46C1-A347-04E0E4B9B915}" type="presParOf" srcId="{A56D4559-2810-4D73-9240-98BE752DFBFC}" destId="{A35833A2-8514-4C42-9598-56E51CE201CF}" srcOrd="0" destOrd="0" presId="urn:microsoft.com/office/officeart/2005/8/layout/hierarchy1"/>
    <dgm:cxn modelId="{C9B8D092-5123-44D1-8CC7-865CBCACFD84}" type="presParOf" srcId="{A35833A2-8514-4C42-9598-56E51CE201CF}" destId="{9C84CE1C-3DBF-426E-807E-5A3D07C2EE84}" srcOrd="0" destOrd="0" presId="urn:microsoft.com/office/officeart/2005/8/layout/hierarchy1"/>
    <dgm:cxn modelId="{A8589D9B-584F-4E3E-A157-2FF8C94E2C19}" type="presParOf" srcId="{A35833A2-8514-4C42-9598-56E51CE201CF}" destId="{75EF35B5-6661-4E08-A2BE-AE8D210B132F}" srcOrd="1" destOrd="0" presId="urn:microsoft.com/office/officeart/2005/8/layout/hierarchy1"/>
    <dgm:cxn modelId="{D03F554F-3D84-4870-9417-1C6A23EDC3BC}" type="presParOf" srcId="{A56D4559-2810-4D73-9240-98BE752DFBFC}" destId="{CCA9AAB7-F93D-4B0B-BA16-A0291719FF62}" srcOrd="1" destOrd="0" presId="urn:microsoft.com/office/officeart/2005/8/layout/hierarchy1"/>
    <dgm:cxn modelId="{B731F254-D9BD-43CF-9F24-62F61655E450}" type="presParOf" srcId="{AD25CDA8-D766-43E0-9C49-506D2F3986A8}" destId="{109727DB-CE6B-4474-BFEF-B6F78758D3C8}" srcOrd="6" destOrd="0" presId="urn:microsoft.com/office/officeart/2005/8/layout/hierarchy1"/>
    <dgm:cxn modelId="{A3CCA08F-C56F-4F59-BE3F-4C753F943865}" type="presParOf" srcId="{AD25CDA8-D766-43E0-9C49-506D2F3986A8}" destId="{76FC1824-A16C-4A16-BA01-EE4ECF87F0BF}" srcOrd="7" destOrd="0" presId="urn:microsoft.com/office/officeart/2005/8/layout/hierarchy1"/>
    <dgm:cxn modelId="{064FE885-6C60-4BB2-AD54-D90CA77637DE}" type="presParOf" srcId="{76FC1824-A16C-4A16-BA01-EE4ECF87F0BF}" destId="{653E5CA2-346F-487D-A01B-0921391AC56F}" srcOrd="0" destOrd="0" presId="urn:microsoft.com/office/officeart/2005/8/layout/hierarchy1"/>
    <dgm:cxn modelId="{C57E8031-F6E5-483B-A48D-500436DCFEE3}" type="presParOf" srcId="{653E5CA2-346F-487D-A01B-0921391AC56F}" destId="{6749B08D-F3DC-4F1D-8280-FB94413ECEBB}" srcOrd="0" destOrd="0" presId="urn:microsoft.com/office/officeart/2005/8/layout/hierarchy1"/>
    <dgm:cxn modelId="{536B6E03-7663-49FE-8D15-B19DE75DB4E8}" type="presParOf" srcId="{653E5CA2-346F-487D-A01B-0921391AC56F}" destId="{3203898F-44A3-4EC1-8098-4C60C72E51AD}" srcOrd="1" destOrd="0" presId="urn:microsoft.com/office/officeart/2005/8/layout/hierarchy1"/>
    <dgm:cxn modelId="{C9AA2FB9-7EA1-4F84-8447-099E40052ED2}" type="presParOf" srcId="{76FC1824-A16C-4A16-BA01-EE4ECF87F0BF}" destId="{91DC3709-9B0E-44C2-83E6-A9E654DB0AA8}" srcOrd="1" destOrd="0" presId="urn:microsoft.com/office/officeart/2005/8/layout/hierarchy1"/>
    <dgm:cxn modelId="{915F3DE8-E0E5-4863-A34A-1AC9F84ADD54}" type="presParOf" srcId="{AD25CDA8-D766-43E0-9C49-506D2F3986A8}" destId="{49B6E51D-B5B6-4A5F-8C06-686FA45A5FE6}" srcOrd="8" destOrd="0" presId="urn:microsoft.com/office/officeart/2005/8/layout/hierarchy1"/>
    <dgm:cxn modelId="{DBFEF3AE-C6AF-4032-98F9-E160ACA0D79F}" type="presParOf" srcId="{AD25CDA8-D766-43E0-9C49-506D2F3986A8}" destId="{18B98ACF-649E-462E-BBB3-EC4AEAB03557}" srcOrd="9" destOrd="0" presId="urn:microsoft.com/office/officeart/2005/8/layout/hierarchy1"/>
    <dgm:cxn modelId="{0B292225-8424-4B80-B09A-66280F53633E}" type="presParOf" srcId="{18B98ACF-649E-462E-BBB3-EC4AEAB03557}" destId="{D6FEBA9D-A67A-49F9-8815-3A5A6B0DA46F}" srcOrd="0" destOrd="0" presId="urn:microsoft.com/office/officeart/2005/8/layout/hierarchy1"/>
    <dgm:cxn modelId="{AB560EA8-E483-48BD-970B-83833FA22F29}" type="presParOf" srcId="{D6FEBA9D-A67A-49F9-8815-3A5A6B0DA46F}" destId="{57847024-A07E-4BBD-9EA8-CABB0D9C7FF4}" srcOrd="0" destOrd="0" presId="urn:microsoft.com/office/officeart/2005/8/layout/hierarchy1"/>
    <dgm:cxn modelId="{6470C4C0-FAD0-4EE1-9EF4-2B7D0A324079}" type="presParOf" srcId="{D6FEBA9D-A67A-49F9-8815-3A5A6B0DA46F}" destId="{473767F1-9D08-4950-91C1-027D1FA7ED35}" srcOrd="1" destOrd="0" presId="urn:microsoft.com/office/officeart/2005/8/layout/hierarchy1"/>
    <dgm:cxn modelId="{A04F217B-8A71-490A-AF1D-7A8CABFCBBA2}" type="presParOf" srcId="{18B98ACF-649E-462E-BBB3-EC4AEAB03557}" destId="{B235D5A4-60E1-4871-B269-9454AE130A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023408-3C7F-4031-B280-0FA9A73C3BC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7453DF7-7346-4AF1-B886-DED2E957F7E5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Счет выбросов в атмосферу</a:t>
          </a:r>
        </a:p>
      </dgm:t>
    </dgm:pt>
    <dgm:pt modelId="{99244559-7EE8-4D97-891B-B8264A30E06C}" type="parTrans" cxnId="{7B863DAE-1901-48F4-8D94-ACC7828AE19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C0094-3CCC-4CDE-8694-1F344F0ED2C5}" type="sibTrans" cxnId="{7B863DAE-1901-48F4-8D94-ACC7828AE19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BB80FE-0C9E-4BFB-8B52-258D80D2C16A}">
      <dgm:prSet phldrT="[Текст]"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gm:t>
    </dgm:pt>
    <dgm:pt modelId="{12743B60-7990-459D-91BF-7802BFD877D0}" type="parTrans" cxnId="{4FAEA059-3A8C-4FA4-A4E5-2B56440FBE9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6BA77-AECD-4F42-83DB-7463DBAC186A}" type="sibTrans" cxnId="{4FAEA059-3A8C-4FA4-A4E5-2B56440FBE9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5DDF24-D937-4D60-986F-48E1E84EF090}">
      <dgm:prSet phldrT="[Текст]"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gm:t>
    </dgm:pt>
    <dgm:pt modelId="{85509F8C-6FBF-4D9D-A033-96D6F5F03E53}" type="parTrans" cxnId="{FC395988-823F-4C11-98E5-AA3FC441CBF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5B8C50-378E-4D98-8D53-FFC8B22A8ADA}" type="sibTrans" cxnId="{FC395988-823F-4C11-98E5-AA3FC441CBF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051C5-6A28-47BF-880A-EA03C9AF3009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Счет потоков водных ресурсов</a:t>
          </a:r>
        </a:p>
      </dgm:t>
    </dgm:pt>
    <dgm:pt modelId="{31CCC554-84EB-4DB5-B397-14E922AE0499}" type="parTrans" cxnId="{E34114E1-456D-4DB5-8141-3F73151B0BD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40030-8183-4CF4-83B0-06D131F72AB5}" type="sibTrans" cxnId="{E34114E1-456D-4DB5-8141-3F73151B0BD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23C4E9-A6D3-4C2D-9B30-BC4FC5D4E43E}">
      <dgm:prSet phldrT="[Текст]"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gm:t>
    </dgm:pt>
    <dgm:pt modelId="{8D0C4EC6-33D9-47A4-AC09-B82E2D2863D3}" type="parTrans" cxnId="{F7C9D545-3BCB-4F1A-934C-44BE1B6D8F6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2D993-F186-43FC-A2A0-C4DC19C3613D}" type="sibTrans" cxnId="{F7C9D545-3BCB-4F1A-934C-44BE1B6D8F6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CC530-E9BB-49BF-BCE3-5F6A799B7D71}">
      <dgm:prSet phldrT="[Текст]"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gm:t>
    </dgm:pt>
    <dgm:pt modelId="{F599F90D-8E72-4BA4-B768-50DB7C4B225E}" type="parTrans" cxnId="{BF84A957-47ED-4C50-A0A7-961A38C18E8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2A06C-0B80-4D98-8E2F-92052251C764}" type="sibTrans" cxnId="{BF84A957-47ED-4C50-A0A7-961A38C18E8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4F95E-078E-4E82-B374-50A88CA5AD1F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Счет расходов на охрану окружающей среды</a:t>
          </a:r>
        </a:p>
      </dgm:t>
    </dgm:pt>
    <dgm:pt modelId="{887549A7-5AA1-4EA1-A238-309B0FAD724E}" type="parTrans" cxnId="{7F8DEEF6-3A71-4213-BA06-D0CB6DC6A86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8F93FF-7E1B-403E-9117-8E1E37F329C1}" type="sibTrans" cxnId="{7F8DEEF6-3A71-4213-BA06-D0CB6DC6A86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BC461-3BCC-498A-B30E-F2B9BE2F9A44}">
      <dgm:prSet phldrT="[Текст]"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dgm:t>
    </dgm:pt>
    <dgm:pt modelId="{AFD53CD3-21EB-4A21-8B3D-391F2608AFF0}" type="parTrans" cxnId="{B9F06D03-FF81-4872-808B-9EB35CE5B7E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66D10F-DE76-40A5-886C-E752FB68ED80}" type="sibTrans" cxnId="{B9F06D03-FF81-4872-808B-9EB35CE5B7E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B8E0D-6F69-4283-B586-2937714F24AB}">
      <dgm:prSet phldrT="[Текст]"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gm:t>
    </dgm:pt>
    <dgm:pt modelId="{8F8CA7A6-AD67-4BE9-BDE0-9C8CBB6EAAD7}" type="parTrans" cxnId="{B1A0BE05-9A7B-4299-BF25-D14444396A4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564F8E-99FA-4502-A9DE-019BF1946F46}" type="sibTrans" cxnId="{B1A0BE05-9A7B-4299-BF25-D14444396A4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43BCC-EB4C-4731-A143-B25BA94F5269}">
      <dgm:prSet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gm:t>
    </dgm:pt>
    <dgm:pt modelId="{D0F08EEE-3081-47BA-BA43-470F343E19A7}" type="parTrans" cxnId="{34284AFB-519C-4D0F-B982-5639FB13A5C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4221F4-9839-46B9-A5B0-7DD08D95CDA0}" type="sibTrans" cxnId="{34284AFB-519C-4D0F-B982-5639FB13A5C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09211-2A83-40DE-8814-E9A15DC01D81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Счет экологических налогов</a:t>
          </a:r>
        </a:p>
      </dgm:t>
    </dgm:pt>
    <dgm:pt modelId="{5EE811FF-0671-429B-967B-EFA368E79F91}" type="parTrans" cxnId="{CDA4EE87-85C2-49EF-BE5F-40AB376B586E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EF2FA5-3D42-4FB7-A586-7BCE1B15BA19}" type="sibTrans" cxnId="{CDA4EE87-85C2-49EF-BE5F-40AB376B586E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68F103-01A1-4ED3-8300-9393EABB4BC0}">
      <dgm:prSet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dgm:t>
    </dgm:pt>
    <dgm:pt modelId="{D21626C5-1EB1-4245-AC63-CD9DD00590AA}" type="parTrans" cxnId="{436255D2-D1ED-452B-A7AE-E51B098C98B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0D9BE-D9CF-46F5-BD46-EC3F0E0EB027}" type="sibTrans" cxnId="{436255D2-D1ED-452B-A7AE-E51B098C98B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28CA26-8489-44FC-9383-7E7FF20684DA}">
      <dgm:prSet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gm:t>
    </dgm:pt>
    <dgm:pt modelId="{22DD24FD-9E54-4205-8BD2-55C3BBD2C599}" type="parTrans" cxnId="{4636979D-0193-4C8B-BD5D-189155D7FEC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3FB9E-E0EB-4D4D-8D8C-60C122CB265A}" type="sibTrans" cxnId="{4636979D-0193-4C8B-BD5D-189155D7FEC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B69B5-200B-4B99-820B-E41A6D3D13BD}">
      <dgm:prSet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gm:t>
    </dgm:pt>
    <dgm:pt modelId="{654B2926-A1FA-455D-94BB-4D3AE4888E44}" type="parTrans" cxnId="{C9CB63E2-1BC5-4104-A6D6-1DB0E9F5114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8ADCC-B08D-43FD-8FDC-40A98199B613}" type="sibTrans" cxnId="{C9CB63E2-1BC5-4104-A6D6-1DB0E9F5114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7CC1C5-4A76-419D-ADB5-26C829D23DE9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Счет экологических субсидий и подобных им трансфертов</a:t>
          </a:r>
        </a:p>
      </dgm:t>
    </dgm:pt>
    <dgm:pt modelId="{11C069AD-6D52-4106-9A35-54502935975D}" type="parTrans" cxnId="{76998660-8FA3-47CD-AAAB-6F7A1E7F04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874529-C842-4616-B3EF-D04FDCE1E111}" type="sibTrans" cxnId="{76998660-8FA3-47CD-AAAB-6F7A1E7F04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B2A0C-CE76-4287-B521-CA785F662DE8}">
      <dgm:prSet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gm:t>
    </dgm:pt>
    <dgm:pt modelId="{713E5380-505A-4BF4-B276-572144636055}" type="parTrans" cxnId="{9A65F8B1-BE1F-435B-9D9B-F8C8B9CBA5E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7AA659-8B36-4DEE-ACB7-29ED5F1125FF}" type="sibTrans" cxnId="{9A65F8B1-BE1F-435B-9D9B-F8C8B9CBA5E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2C8B7-A201-498D-B00B-721BDA3A1CDE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Счет активов для ресурсов древесины</a:t>
          </a:r>
        </a:p>
      </dgm:t>
    </dgm:pt>
    <dgm:pt modelId="{026EDEE0-CD47-490A-9373-035794584C22}" type="parTrans" cxnId="{C040AF5F-3980-48C5-9DF3-E196A6A000C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61281E-711D-4856-975E-A0C0BEFBD0B0}" type="sibTrans" cxnId="{C040AF5F-3980-48C5-9DF3-E196A6A000C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45672-570A-4FFB-B289-E11A0E9E6628}">
      <dgm:prSet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gm:t>
    </dgm:pt>
    <dgm:pt modelId="{2343E0AA-7CB7-4E6C-98C0-CEC3F5D37FA9}" type="parTrans" cxnId="{5EF9D865-F74E-4FDE-B704-3AEA11295B4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77E4A-56CF-4C89-8FD6-2CA5F6259024}" type="sibTrans" cxnId="{5EF9D865-F74E-4FDE-B704-3AEA11295B4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A94530-D4D0-46A7-81E0-AA893C69BDCA}">
      <dgm:prSet custT="1"/>
      <dgm:spPr/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gm:t>
    </dgm:pt>
    <dgm:pt modelId="{924D91BA-E23C-485E-B19C-E812498EC6DF}" type="parTrans" cxnId="{4AAB495E-3978-4730-ACA9-2FD431E5D5D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4301F-683A-4DAE-B107-BFFC65922554}" type="sibTrans" cxnId="{4AAB495E-3978-4730-ACA9-2FD431E5D5D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D8E2F1-468C-436A-BA6D-CB12FF7E72B9}" type="pres">
      <dgm:prSet presAssocID="{25023408-3C7F-4031-B280-0FA9A73C3BC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B96D105-B957-41B9-8159-556D387549F3}" type="pres">
      <dgm:prSet presAssocID="{A7453DF7-7346-4AF1-B886-DED2E957F7E5}" presName="horFlow" presStyleCnt="0"/>
      <dgm:spPr/>
    </dgm:pt>
    <dgm:pt modelId="{7AAAA177-C96A-4128-B741-7C115B430668}" type="pres">
      <dgm:prSet presAssocID="{A7453DF7-7346-4AF1-B886-DED2E957F7E5}" presName="bigChev" presStyleLbl="node1" presStyleIdx="0" presStyleCnt="6" custScaleX="346575"/>
      <dgm:spPr/>
    </dgm:pt>
    <dgm:pt modelId="{FCC69B8F-27BD-4940-9D9E-666815B4714E}" type="pres">
      <dgm:prSet presAssocID="{12743B60-7990-459D-91BF-7802BFD877D0}" presName="parTrans" presStyleCnt="0"/>
      <dgm:spPr/>
    </dgm:pt>
    <dgm:pt modelId="{B2D50D02-FAA9-4CBB-8755-53CBEB313A47}" type="pres">
      <dgm:prSet presAssocID="{73BB80FE-0C9E-4BFB-8B52-258D80D2C16A}" presName="node" presStyleLbl="alignAccFollowNode1" presStyleIdx="0" presStyleCnt="13" custScaleX="161013">
        <dgm:presLayoutVars>
          <dgm:bulletEnabled val="1"/>
        </dgm:presLayoutVars>
      </dgm:prSet>
      <dgm:spPr/>
    </dgm:pt>
    <dgm:pt modelId="{3BDC20E8-6665-4B5F-96BF-4F6F84775310}" type="pres">
      <dgm:prSet presAssocID="{02C6BA77-AECD-4F42-83DB-7463DBAC186A}" presName="sibTrans" presStyleCnt="0"/>
      <dgm:spPr/>
    </dgm:pt>
    <dgm:pt modelId="{964A39E0-8D57-48BF-A98E-B6331F3B62CE}" type="pres">
      <dgm:prSet presAssocID="{4B5DDF24-D937-4D60-986F-48E1E84EF090}" presName="node" presStyleLbl="alignAccFollowNode1" presStyleIdx="1" presStyleCnt="13" custScaleX="161013">
        <dgm:presLayoutVars>
          <dgm:bulletEnabled val="1"/>
        </dgm:presLayoutVars>
      </dgm:prSet>
      <dgm:spPr/>
    </dgm:pt>
    <dgm:pt modelId="{A4BD6950-3054-42F3-91C1-B552E076A35A}" type="pres">
      <dgm:prSet presAssocID="{A7453DF7-7346-4AF1-B886-DED2E957F7E5}" presName="vSp" presStyleCnt="0"/>
      <dgm:spPr/>
    </dgm:pt>
    <dgm:pt modelId="{1BE74AD0-2169-4F07-A966-4B78398B408C}" type="pres">
      <dgm:prSet presAssocID="{AE2051C5-6A28-47BF-880A-EA03C9AF3009}" presName="horFlow" presStyleCnt="0"/>
      <dgm:spPr/>
    </dgm:pt>
    <dgm:pt modelId="{F0925AAE-4B17-4936-B0B2-4816AD5DF394}" type="pres">
      <dgm:prSet presAssocID="{AE2051C5-6A28-47BF-880A-EA03C9AF3009}" presName="bigChev" presStyleLbl="node1" presStyleIdx="1" presStyleCnt="6" custScaleX="346575"/>
      <dgm:spPr/>
    </dgm:pt>
    <dgm:pt modelId="{7BD50B65-0ED0-477F-880D-F0AA490550A3}" type="pres">
      <dgm:prSet presAssocID="{8D0C4EC6-33D9-47A4-AC09-B82E2D2863D3}" presName="parTrans" presStyleCnt="0"/>
      <dgm:spPr/>
    </dgm:pt>
    <dgm:pt modelId="{E9348DAF-098E-40D8-B817-30842BDCCD0E}" type="pres">
      <dgm:prSet presAssocID="{9B23C4E9-A6D3-4C2D-9B30-BC4FC5D4E43E}" presName="node" presStyleLbl="alignAccFollowNode1" presStyleIdx="2" presStyleCnt="13" custScaleX="161013">
        <dgm:presLayoutVars>
          <dgm:bulletEnabled val="1"/>
        </dgm:presLayoutVars>
      </dgm:prSet>
      <dgm:spPr/>
    </dgm:pt>
    <dgm:pt modelId="{781A5D6E-F00D-45FB-80E5-8BCC3ED678BE}" type="pres">
      <dgm:prSet presAssocID="{C642D993-F186-43FC-A2A0-C4DC19C3613D}" presName="sibTrans" presStyleCnt="0"/>
      <dgm:spPr/>
    </dgm:pt>
    <dgm:pt modelId="{611BB4AA-6712-4B64-BB11-44CA863B5BB8}" type="pres">
      <dgm:prSet presAssocID="{464CC530-E9BB-49BF-BCE3-5F6A799B7D71}" presName="node" presStyleLbl="alignAccFollowNode1" presStyleIdx="3" presStyleCnt="13" custScaleX="161013">
        <dgm:presLayoutVars>
          <dgm:bulletEnabled val="1"/>
        </dgm:presLayoutVars>
      </dgm:prSet>
      <dgm:spPr/>
    </dgm:pt>
    <dgm:pt modelId="{C208C828-AA5D-4BC2-AD8E-B2B9654D5327}" type="pres">
      <dgm:prSet presAssocID="{A782A06C-0B80-4D98-8E2F-92052251C764}" presName="sibTrans" presStyleCnt="0"/>
      <dgm:spPr/>
    </dgm:pt>
    <dgm:pt modelId="{3FC4F9F2-E9E1-4BC7-8B52-6ED9E28E6E76}" type="pres">
      <dgm:prSet presAssocID="{68043BCC-EB4C-4731-A143-B25BA94F5269}" presName="node" presStyleLbl="alignAccFollowNode1" presStyleIdx="4" presStyleCnt="13" custScaleX="161013">
        <dgm:presLayoutVars>
          <dgm:bulletEnabled val="1"/>
        </dgm:presLayoutVars>
      </dgm:prSet>
      <dgm:spPr/>
    </dgm:pt>
    <dgm:pt modelId="{9CCAB16F-0997-4C20-BF95-B6ABF586089E}" type="pres">
      <dgm:prSet presAssocID="{AE2051C5-6A28-47BF-880A-EA03C9AF3009}" presName="vSp" presStyleCnt="0"/>
      <dgm:spPr/>
    </dgm:pt>
    <dgm:pt modelId="{13DD53A7-84E1-4D50-BA0D-078FE561B90B}" type="pres">
      <dgm:prSet presAssocID="{C044F95E-078E-4E82-B374-50A88CA5AD1F}" presName="horFlow" presStyleCnt="0"/>
      <dgm:spPr/>
    </dgm:pt>
    <dgm:pt modelId="{025E1DD8-8F52-4DF3-A6AC-53438DBCAF80}" type="pres">
      <dgm:prSet presAssocID="{C044F95E-078E-4E82-B374-50A88CA5AD1F}" presName="bigChev" presStyleLbl="node1" presStyleIdx="2" presStyleCnt="6" custScaleX="346575"/>
      <dgm:spPr/>
    </dgm:pt>
    <dgm:pt modelId="{5978519D-AB66-4D1C-BB47-C4BD2E785CC8}" type="pres">
      <dgm:prSet presAssocID="{AFD53CD3-21EB-4A21-8B3D-391F2608AFF0}" presName="parTrans" presStyleCnt="0"/>
      <dgm:spPr/>
    </dgm:pt>
    <dgm:pt modelId="{FFC06B4C-A2C4-4192-8174-60701905097C}" type="pres">
      <dgm:prSet presAssocID="{FE4BC461-3BCC-498A-B30E-F2B9BE2F9A44}" presName="node" presStyleLbl="alignAccFollowNode1" presStyleIdx="5" presStyleCnt="13" custScaleX="161013">
        <dgm:presLayoutVars>
          <dgm:bulletEnabled val="1"/>
        </dgm:presLayoutVars>
      </dgm:prSet>
      <dgm:spPr/>
    </dgm:pt>
    <dgm:pt modelId="{615A531B-1609-46C4-A45A-9529D627FE46}" type="pres">
      <dgm:prSet presAssocID="{6566D10F-DE76-40A5-886C-E752FB68ED80}" presName="sibTrans" presStyleCnt="0"/>
      <dgm:spPr/>
    </dgm:pt>
    <dgm:pt modelId="{25EFCB6E-AF8E-4F39-AFF6-2A7432C223D8}" type="pres">
      <dgm:prSet presAssocID="{FC7B8E0D-6F69-4283-B586-2937714F24AB}" presName="node" presStyleLbl="alignAccFollowNode1" presStyleIdx="6" presStyleCnt="13" custScaleX="161013">
        <dgm:presLayoutVars>
          <dgm:bulletEnabled val="1"/>
        </dgm:presLayoutVars>
      </dgm:prSet>
      <dgm:spPr/>
    </dgm:pt>
    <dgm:pt modelId="{9669F5F4-16AE-4368-ADE5-144405FDA50F}" type="pres">
      <dgm:prSet presAssocID="{C044F95E-078E-4E82-B374-50A88CA5AD1F}" presName="vSp" presStyleCnt="0"/>
      <dgm:spPr/>
    </dgm:pt>
    <dgm:pt modelId="{C331194F-4314-4BE4-8546-16850B825A94}" type="pres">
      <dgm:prSet presAssocID="{2B109211-2A83-40DE-8814-E9A15DC01D81}" presName="horFlow" presStyleCnt="0"/>
      <dgm:spPr/>
    </dgm:pt>
    <dgm:pt modelId="{DC4DB982-2781-493A-B639-CFD4A4032191}" type="pres">
      <dgm:prSet presAssocID="{2B109211-2A83-40DE-8814-E9A15DC01D81}" presName="bigChev" presStyleLbl="node1" presStyleIdx="3" presStyleCnt="6" custScaleX="346575"/>
      <dgm:spPr/>
    </dgm:pt>
    <dgm:pt modelId="{F2E6EA33-071D-4AE3-AAE7-FDFF3E13A33F}" type="pres">
      <dgm:prSet presAssocID="{D21626C5-1EB1-4245-AC63-CD9DD00590AA}" presName="parTrans" presStyleCnt="0"/>
      <dgm:spPr/>
    </dgm:pt>
    <dgm:pt modelId="{D092CEDD-6253-47AB-88A5-9EF1DFC576E9}" type="pres">
      <dgm:prSet presAssocID="{1D68F103-01A1-4ED3-8300-9393EABB4BC0}" presName="node" presStyleLbl="alignAccFollowNode1" presStyleIdx="7" presStyleCnt="13" custScaleX="161013">
        <dgm:presLayoutVars>
          <dgm:bulletEnabled val="1"/>
        </dgm:presLayoutVars>
      </dgm:prSet>
      <dgm:spPr/>
    </dgm:pt>
    <dgm:pt modelId="{6195D580-722A-47F1-8750-68FD5FDFE0CC}" type="pres">
      <dgm:prSet presAssocID="{C8C0D9BE-D9CF-46F5-BD46-EC3F0E0EB027}" presName="sibTrans" presStyleCnt="0"/>
      <dgm:spPr/>
    </dgm:pt>
    <dgm:pt modelId="{1E7DB07B-796A-4689-93AE-84A97F7D4655}" type="pres">
      <dgm:prSet presAssocID="{3428CA26-8489-44FC-9383-7E7FF20684DA}" presName="node" presStyleLbl="alignAccFollowNode1" presStyleIdx="8" presStyleCnt="13" custScaleX="161013">
        <dgm:presLayoutVars>
          <dgm:bulletEnabled val="1"/>
        </dgm:presLayoutVars>
      </dgm:prSet>
      <dgm:spPr/>
    </dgm:pt>
    <dgm:pt modelId="{78BD61ED-8C5D-493C-81D9-BC1B18F5A309}" type="pres">
      <dgm:prSet presAssocID="{3483FB9E-E0EB-4D4D-8D8C-60C122CB265A}" presName="sibTrans" presStyleCnt="0"/>
      <dgm:spPr/>
    </dgm:pt>
    <dgm:pt modelId="{E2C2EB82-888B-4392-A1E1-319CE391EADD}" type="pres">
      <dgm:prSet presAssocID="{A2DB69B5-200B-4B99-820B-E41A6D3D13BD}" presName="node" presStyleLbl="alignAccFollowNode1" presStyleIdx="9" presStyleCnt="13" custScaleX="161013">
        <dgm:presLayoutVars>
          <dgm:bulletEnabled val="1"/>
        </dgm:presLayoutVars>
      </dgm:prSet>
      <dgm:spPr/>
    </dgm:pt>
    <dgm:pt modelId="{C8563008-75DE-40BD-B020-122E67453437}" type="pres">
      <dgm:prSet presAssocID="{2B109211-2A83-40DE-8814-E9A15DC01D81}" presName="vSp" presStyleCnt="0"/>
      <dgm:spPr/>
    </dgm:pt>
    <dgm:pt modelId="{76B94FB9-5B46-4573-8448-EE2021255F70}" type="pres">
      <dgm:prSet presAssocID="{1C7CC1C5-4A76-419D-ADB5-26C829D23DE9}" presName="horFlow" presStyleCnt="0"/>
      <dgm:spPr/>
    </dgm:pt>
    <dgm:pt modelId="{45B2A4F8-BF56-4927-8E63-2F0AE2074018}" type="pres">
      <dgm:prSet presAssocID="{1C7CC1C5-4A76-419D-ADB5-26C829D23DE9}" presName="bigChev" presStyleLbl="node1" presStyleIdx="4" presStyleCnt="6" custScaleX="346575"/>
      <dgm:spPr/>
    </dgm:pt>
    <dgm:pt modelId="{EB6EB3BC-EC33-44BE-8A6C-473BCB622AE3}" type="pres">
      <dgm:prSet presAssocID="{713E5380-505A-4BF4-B276-572144636055}" presName="parTrans" presStyleCnt="0"/>
      <dgm:spPr/>
    </dgm:pt>
    <dgm:pt modelId="{96A9FD37-323D-4195-9415-256FC85D4E38}" type="pres">
      <dgm:prSet presAssocID="{94CB2A0C-CE76-4287-B521-CA785F662DE8}" presName="node" presStyleLbl="alignAccFollowNode1" presStyleIdx="10" presStyleCnt="13" custScaleX="161013">
        <dgm:presLayoutVars>
          <dgm:bulletEnabled val="1"/>
        </dgm:presLayoutVars>
      </dgm:prSet>
      <dgm:spPr/>
    </dgm:pt>
    <dgm:pt modelId="{AD47C4BB-7AA5-4FE0-8878-C55F73019816}" type="pres">
      <dgm:prSet presAssocID="{1C7CC1C5-4A76-419D-ADB5-26C829D23DE9}" presName="vSp" presStyleCnt="0"/>
      <dgm:spPr/>
    </dgm:pt>
    <dgm:pt modelId="{8ABA17FD-1820-4207-9F24-F0592FA1EB48}" type="pres">
      <dgm:prSet presAssocID="{38A2C8B7-A201-498D-B00B-721BDA3A1CDE}" presName="horFlow" presStyleCnt="0"/>
      <dgm:spPr/>
    </dgm:pt>
    <dgm:pt modelId="{CA675C38-83C0-43C0-907A-1115DA6905D6}" type="pres">
      <dgm:prSet presAssocID="{38A2C8B7-A201-498D-B00B-721BDA3A1CDE}" presName="bigChev" presStyleLbl="node1" presStyleIdx="5" presStyleCnt="6" custScaleX="346575"/>
      <dgm:spPr/>
    </dgm:pt>
    <dgm:pt modelId="{66924FC1-C4CA-4ACD-B5C3-A30A87664BF5}" type="pres">
      <dgm:prSet presAssocID="{2343E0AA-7CB7-4E6C-98C0-CEC3F5D37FA9}" presName="parTrans" presStyleCnt="0"/>
      <dgm:spPr/>
    </dgm:pt>
    <dgm:pt modelId="{88A6AD63-221C-4B42-9962-07075421D3D8}" type="pres">
      <dgm:prSet presAssocID="{11945672-570A-4FFB-B289-E11A0E9E6628}" presName="node" presStyleLbl="alignAccFollowNode1" presStyleIdx="11" presStyleCnt="13" custScaleX="161013">
        <dgm:presLayoutVars>
          <dgm:bulletEnabled val="1"/>
        </dgm:presLayoutVars>
      </dgm:prSet>
      <dgm:spPr/>
    </dgm:pt>
    <dgm:pt modelId="{970409DD-0B7D-448F-B60F-D95D5A00DE0D}" type="pres">
      <dgm:prSet presAssocID="{74D77E4A-56CF-4C89-8FD6-2CA5F6259024}" presName="sibTrans" presStyleCnt="0"/>
      <dgm:spPr/>
    </dgm:pt>
    <dgm:pt modelId="{97310137-C783-4A67-8BC8-87148AA3EAA2}" type="pres">
      <dgm:prSet presAssocID="{09A94530-D4D0-46A7-81E0-AA893C69BDCA}" presName="node" presStyleLbl="alignAccFollowNode1" presStyleIdx="12" presStyleCnt="13" custScaleX="161013">
        <dgm:presLayoutVars>
          <dgm:bulletEnabled val="1"/>
        </dgm:presLayoutVars>
      </dgm:prSet>
      <dgm:spPr/>
    </dgm:pt>
  </dgm:ptLst>
  <dgm:cxnLst>
    <dgm:cxn modelId="{247D8801-6D9D-46A7-90CD-13BF8F6FC924}" type="presOf" srcId="{3428CA26-8489-44FC-9383-7E7FF20684DA}" destId="{1E7DB07B-796A-4689-93AE-84A97F7D4655}" srcOrd="0" destOrd="0" presId="urn:microsoft.com/office/officeart/2005/8/layout/lProcess3"/>
    <dgm:cxn modelId="{B9F06D03-FF81-4872-808B-9EB35CE5B7E9}" srcId="{C044F95E-078E-4E82-B374-50A88CA5AD1F}" destId="{FE4BC461-3BCC-498A-B30E-F2B9BE2F9A44}" srcOrd="0" destOrd="0" parTransId="{AFD53CD3-21EB-4A21-8B3D-391F2608AFF0}" sibTransId="{6566D10F-DE76-40A5-886C-E752FB68ED80}"/>
    <dgm:cxn modelId="{B1A0BE05-9A7B-4299-BF25-D14444396A44}" srcId="{C044F95E-078E-4E82-B374-50A88CA5AD1F}" destId="{FC7B8E0D-6F69-4283-B586-2937714F24AB}" srcOrd="1" destOrd="0" parTransId="{8F8CA7A6-AD67-4BE9-BDE0-9C8CBB6EAAD7}" sibTransId="{1D564F8E-99FA-4502-A9DE-019BF1946F46}"/>
    <dgm:cxn modelId="{0D244F15-1232-4D42-830C-51CBF1FD52E7}" type="presOf" srcId="{4B5DDF24-D937-4D60-986F-48E1E84EF090}" destId="{964A39E0-8D57-48BF-A98E-B6331F3B62CE}" srcOrd="0" destOrd="0" presId="urn:microsoft.com/office/officeart/2005/8/layout/lProcess3"/>
    <dgm:cxn modelId="{6BC1FC18-2650-42DB-8C60-A53259AB1719}" type="presOf" srcId="{464CC530-E9BB-49BF-BCE3-5F6A799B7D71}" destId="{611BB4AA-6712-4B64-BB11-44CA863B5BB8}" srcOrd="0" destOrd="0" presId="urn:microsoft.com/office/officeart/2005/8/layout/lProcess3"/>
    <dgm:cxn modelId="{363DC919-95CF-4033-9456-7B28B1CACF38}" type="presOf" srcId="{09A94530-D4D0-46A7-81E0-AA893C69BDCA}" destId="{97310137-C783-4A67-8BC8-87148AA3EAA2}" srcOrd="0" destOrd="0" presId="urn:microsoft.com/office/officeart/2005/8/layout/lProcess3"/>
    <dgm:cxn modelId="{8E1B8024-1061-4F65-8556-A2D3D361C3C4}" type="presOf" srcId="{94CB2A0C-CE76-4287-B521-CA785F662DE8}" destId="{96A9FD37-323D-4195-9415-256FC85D4E38}" srcOrd="0" destOrd="0" presId="urn:microsoft.com/office/officeart/2005/8/layout/lProcess3"/>
    <dgm:cxn modelId="{79DEE52B-8E10-4614-9EAE-5B88FA8D1DFB}" type="presOf" srcId="{68043BCC-EB4C-4731-A143-B25BA94F5269}" destId="{3FC4F9F2-E9E1-4BC7-8B52-6ED9E28E6E76}" srcOrd="0" destOrd="0" presId="urn:microsoft.com/office/officeart/2005/8/layout/lProcess3"/>
    <dgm:cxn modelId="{893A375D-CD53-4C33-A98F-92C4CAA7168F}" type="presOf" srcId="{A2DB69B5-200B-4B99-820B-E41A6D3D13BD}" destId="{E2C2EB82-888B-4392-A1E1-319CE391EADD}" srcOrd="0" destOrd="0" presId="urn:microsoft.com/office/officeart/2005/8/layout/lProcess3"/>
    <dgm:cxn modelId="{4AAB495E-3978-4730-ACA9-2FD431E5D5DA}" srcId="{38A2C8B7-A201-498D-B00B-721BDA3A1CDE}" destId="{09A94530-D4D0-46A7-81E0-AA893C69BDCA}" srcOrd="1" destOrd="0" parTransId="{924D91BA-E23C-485E-B19C-E812498EC6DF}" sibTransId="{39B4301F-683A-4DAE-B107-BFFC65922554}"/>
    <dgm:cxn modelId="{6308ED5E-3BCB-4371-91F7-A59AFDB44E36}" type="presOf" srcId="{A7453DF7-7346-4AF1-B886-DED2E957F7E5}" destId="{7AAAA177-C96A-4128-B741-7C115B430668}" srcOrd="0" destOrd="0" presId="urn:microsoft.com/office/officeart/2005/8/layout/lProcess3"/>
    <dgm:cxn modelId="{C040AF5F-3980-48C5-9DF3-E196A6A000C1}" srcId="{25023408-3C7F-4031-B280-0FA9A73C3BC5}" destId="{38A2C8B7-A201-498D-B00B-721BDA3A1CDE}" srcOrd="5" destOrd="0" parTransId="{026EDEE0-CD47-490A-9373-035794584C22}" sibTransId="{FF61281E-711D-4856-975E-A0C0BEFBD0B0}"/>
    <dgm:cxn modelId="{06C25160-922F-4543-BD32-F06D6A0F065A}" type="presOf" srcId="{FE4BC461-3BCC-498A-B30E-F2B9BE2F9A44}" destId="{FFC06B4C-A2C4-4192-8174-60701905097C}" srcOrd="0" destOrd="0" presId="urn:microsoft.com/office/officeart/2005/8/layout/lProcess3"/>
    <dgm:cxn modelId="{76998660-8FA3-47CD-AAAB-6F7A1E7F04AD}" srcId="{25023408-3C7F-4031-B280-0FA9A73C3BC5}" destId="{1C7CC1C5-4A76-419D-ADB5-26C829D23DE9}" srcOrd="4" destOrd="0" parTransId="{11C069AD-6D52-4106-9A35-54502935975D}" sibTransId="{85874529-C842-4616-B3EF-D04FDCE1E111}"/>
    <dgm:cxn modelId="{F7C9D545-3BCB-4F1A-934C-44BE1B6D8F6C}" srcId="{AE2051C5-6A28-47BF-880A-EA03C9AF3009}" destId="{9B23C4E9-A6D3-4C2D-9B30-BC4FC5D4E43E}" srcOrd="0" destOrd="0" parTransId="{8D0C4EC6-33D9-47A4-AC09-B82E2D2863D3}" sibTransId="{C642D993-F186-43FC-A2A0-C4DC19C3613D}"/>
    <dgm:cxn modelId="{5EF9D865-F74E-4FDE-B704-3AEA11295B4D}" srcId="{38A2C8B7-A201-498D-B00B-721BDA3A1CDE}" destId="{11945672-570A-4FFB-B289-E11A0E9E6628}" srcOrd="0" destOrd="0" parTransId="{2343E0AA-7CB7-4E6C-98C0-CEC3F5D37FA9}" sibTransId="{74D77E4A-56CF-4C89-8FD6-2CA5F6259024}"/>
    <dgm:cxn modelId="{82A1224D-2E1C-42AA-8976-271031945DF9}" type="presOf" srcId="{73BB80FE-0C9E-4BFB-8B52-258D80D2C16A}" destId="{B2D50D02-FAA9-4CBB-8755-53CBEB313A47}" srcOrd="0" destOrd="0" presId="urn:microsoft.com/office/officeart/2005/8/layout/lProcess3"/>
    <dgm:cxn modelId="{8E58E352-5AD5-408E-AC55-5A0061382F57}" type="presOf" srcId="{25023408-3C7F-4031-B280-0FA9A73C3BC5}" destId="{E8D8E2F1-468C-436A-BA6D-CB12FF7E72B9}" srcOrd="0" destOrd="0" presId="urn:microsoft.com/office/officeart/2005/8/layout/lProcess3"/>
    <dgm:cxn modelId="{365E6076-0260-4741-A329-C6B711D6EB8B}" type="presOf" srcId="{38A2C8B7-A201-498D-B00B-721BDA3A1CDE}" destId="{CA675C38-83C0-43C0-907A-1115DA6905D6}" srcOrd="0" destOrd="0" presId="urn:microsoft.com/office/officeart/2005/8/layout/lProcess3"/>
    <dgm:cxn modelId="{19E3CE76-AF8E-4EAF-818A-CB2BEC503BF1}" type="presOf" srcId="{2B109211-2A83-40DE-8814-E9A15DC01D81}" destId="{DC4DB982-2781-493A-B639-CFD4A4032191}" srcOrd="0" destOrd="0" presId="urn:microsoft.com/office/officeart/2005/8/layout/lProcess3"/>
    <dgm:cxn modelId="{BF84A957-47ED-4C50-A0A7-961A38C18E8A}" srcId="{AE2051C5-6A28-47BF-880A-EA03C9AF3009}" destId="{464CC530-E9BB-49BF-BCE3-5F6A799B7D71}" srcOrd="1" destOrd="0" parTransId="{F599F90D-8E72-4BA4-B768-50DB7C4B225E}" sibTransId="{A782A06C-0B80-4D98-8E2F-92052251C764}"/>
    <dgm:cxn modelId="{4FAEA059-3A8C-4FA4-A4E5-2B56440FBE9C}" srcId="{A7453DF7-7346-4AF1-B886-DED2E957F7E5}" destId="{73BB80FE-0C9E-4BFB-8B52-258D80D2C16A}" srcOrd="0" destOrd="0" parTransId="{12743B60-7990-459D-91BF-7802BFD877D0}" sibTransId="{02C6BA77-AECD-4F42-83DB-7463DBAC186A}"/>
    <dgm:cxn modelId="{1A7BEE80-FB4B-454A-96E7-9CD7084B2561}" type="presOf" srcId="{C044F95E-078E-4E82-B374-50A88CA5AD1F}" destId="{025E1DD8-8F52-4DF3-A6AC-53438DBCAF80}" srcOrd="0" destOrd="0" presId="urn:microsoft.com/office/officeart/2005/8/layout/lProcess3"/>
    <dgm:cxn modelId="{CDA4EE87-85C2-49EF-BE5F-40AB376B586E}" srcId="{25023408-3C7F-4031-B280-0FA9A73C3BC5}" destId="{2B109211-2A83-40DE-8814-E9A15DC01D81}" srcOrd="3" destOrd="0" parTransId="{5EE811FF-0671-429B-967B-EFA368E79F91}" sibTransId="{14EF2FA5-3D42-4FB7-A586-7BCE1B15BA19}"/>
    <dgm:cxn modelId="{FC395988-823F-4C11-98E5-AA3FC441CBF7}" srcId="{A7453DF7-7346-4AF1-B886-DED2E957F7E5}" destId="{4B5DDF24-D937-4D60-986F-48E1E84EF090}" srcOrd="1" destOrd="0" parTransId="{85509F8C-6FBF-4D9D-A033-96D6F5F03E53}" sibTransId="{425B8C50-378E-4D98-8D53-FFC8B22A8ADA}"/>
    <dgm:cxn modelId="{29E2239B-504D-4F3B-A726-B0C92EB47C31}" type="presOf" srcId="{9B23C4E9-A6D3-4C2D-9B30-BC4FC5D4E43E}" destId="{E9348DAF-098E-40D8-B817-30842BDCCD0E}" srcOrd="0" destOrd="0" presId="urn:microsoft.com/office/officeart/2005/8/layout/lProcess3"/>
    <dgm:cxn modelId="{4636979D-0193-4C8B-BD5D-189155D7FEC3}" srcId="{2B109211-2A83-40DE-8814-E9A15DC01D81}" destId="{3428CA26-8489-44FC-9383-7E7FF20684DA}" srcOrd="1" destOrd="0" parTransId="{22DD24FD-9E54-4205-8BD2-55C3BBD2C599}" sibTransId="{3483FB9E-E0EB-4D4D-8D8C-60C122CB265A}"/>
    <dgm:cxn modelId="{7B863DAE-1901-48F4-8D94-ACC7828AE192}" srcId="{25023408-3C7F-4031-B280-0FA9A73C3BC5}" destId="{A7453DF7-7346-4AF1-B886-DED2E957F7E5}" srcOrd="0" destOrd="0" parTransId="{99244559-7EE8-4D97-891B-B8264A30E06C}" sibTransId="{A6FC0094-3CCC-4CDE-8694-1F344F0ED2C5}"/>
    <dgm:cxn modelId="{9A65F8B1-BE1F-435B-9D9B-F8C8B9CBA5EB}" srcId="{1C7CC1C5-4A76-419D-ADB5-26C829D23DE9}" destId="{94CB2A0C-CE76-4287-B521-CA785F662DE8}" srcOrd="0" destOrd="0" parTransId="{713E5380-505A-4BF4-B276-572144636055}" sibTransId="{597AA659-8B36-4DEE-ACB7-29ED5F1125FF}"/>
    <dgm:cxn modelId="{270D8DB7-5979-487D-BA65-322A182619FC}" type="presOf" srcId="{11945672-570A-4FFB-B289-E11A0E9E6628}" destId="{88A6AD63-221C-4B42-9962-07075421D3D8}" srcOrd="0" destOrd="0" presId="urn:microsoft.com/office/officeart/2005/8/layout/lProcess3"/>
    <dgm:cxn modelId="{C69E83C7-24E2-44DD-81C8-9F9F304169D0}" type="presOf" srcId="{AE2051C5-6A28-47BF-880A-EA03C9AF3009}" destId="{F0925AAE-4B17-4936-B0B2-4816AD5DF394}" srcOrd="0" destOrd="0" presId="urn:microsoft.com/office/officeart/2005/8/layout/lProcess3"/>
    <dgm:cxn modelId="{7AB989D1-FA32-450A-B6EE-99AB0325E5E7}" type="presOf" srcId="{FC7B8E0D-6F69-4283-B586-2937714F24AB}" destId="{25EFCB6E-AF8E-4F39-AFF6-2A7432C223D8}" srcOrd="0" destOrd="0" presId="urn:microsoft.com/office/officeart/2005/8/layout/lProcess3"/>
    <dgm:cxn modelId="{436255D2-D1ED-452B-A7AE-E51B098C98B3}" srcId="{2B109211-2A83-40DE-8814-E9A15DC01D81}" destId="{1D68F103-01A1-4ED3-8300-9393EABB4BC0}" srcOrd="0" destOrd="0" parTransId="{D21626C5-1EB1-4245-AC63-CD9DD00590AA}" sibTransId="{C8C0D9BE-D9CF-46F5-BD46-EC3F0E0EB027}"/>
    <dgm:cxn modelId="{B1948ED4-692D-4537-91E2-ABDA50A396B3}" type="presOf" srcId="{1D68F103-01A1-4ED3-8300-9393EABB4BC0}" destId="{D092CEDD-6253-47AB-88A5-9EF1DFC576E9}" srcOrd="0" destOrd="0" presId="urn:microsoft.com/office/officeart/2005/8/layout/lProcess3"/>
    <dgm:cxn modelId="{A0F8FFD6-D208-4CFA-88F5-53988FE39A0C}" type="presOf" srcId="{1C7CC1C5-4A76-419D-ADB5-26C829D23DE9}" destId="{45B2A4F8-BF56-4927-8E63-2F0AE2074018}" srcOrd="0" destOrd="0" presId="urn:microsoft.com/office/officeart/2005/8/layout/lProcess3"/>
    <dgm:cxn modelId="{E34114E1-456D-4DB5-8141-3F73151B0BD6}" srcId="{25023408-3C7F-4031-B280-0FA9A73C3BC5}" destId="{AE2051C5-6A28-47BF-880A-EA03C9AF3009}" srcOrd="1" destOrd="0" parTransId="{31CCC554-84EB-4DB5-B397-14E922AE0499}" sibTransId="{14740030-8183-4CF4-83B0-06D131F72AB5}"/>
    <dgm:cxn modelId="{C9CB63E2-1BC5-4104-A6D6-1DB0E9F51143}" srcId="{2B109211-2A83-40DE-8814-E9A15DC01D81}" destId="{A2DB69B5-200B-4B99-820B-E41A6D3D13BD}" srcOrd="2" destOrd="0" parTransId="{654B2926-A1FA-455D-94BB-4D3AE4888E44}" sibTransId="{3B88ADCC-B08D-43FD-8FDC-40A98199B613}"/>
    <dgm:cxn modelId="{7F8DEEF6-3A71-4213-BA06-D0CB6DC6A86B}" srcId="{25023408-3C7F-4031-B280-0FA9A73C3BC5}" destId="{C044F95E-078E-4E82-B374-50A88CA5AD1F}" srcOrd="2" destOrd="0" parTransId="{887549A7-5AA1-4EA1-A238-309B0FAD724E}" sibTransId="{D28F93FF-7E1B-403E-9117-8E1E37F329C1}"/>
    <dgm:cxn modelId="{34284AFB-519C-4D0F-B982-5639FB13A5C0}" srcId="{AE2051C5-6A28-47BF-880A-EA03C9AF3009}" destId="{68043BCC-EB4C-4731-A143-B25BA94F5269}" srcOrd="2" destOrd="0" parTransId="{D0F08EEE-3081-47BA-BA43-470F343E19A7}" sibTransId="{264221F4-9839-46B9-A5B0-7DD08D95CDA0}"/>
    <dgm:cxn modelId="{E6BD0AC1-F9B8-4499-B067-AF293815525C}" type="presParOf" srcId="{E8D8E2F1-468C-436A-BA6D-CB12FF7E72B9}" destId="{3B96D105-B957-41B9-8159-556D387549F3}" srcOrd="0" destOrd="0" presId="urn:microsoft.com/office/officeart/2005/8/layout/lProcess3"/>
    <dgm:cxn modelId="{E33CDDA1-E411-40AD-A946-EBC4B5BAEEBB}" type="presParOf" srcId="{3B96D105-B957-41B9-8159-556D387549F3}" destId="{7AAAA177-C96A-4128-B741-7C115B430668}" srcOrd="0" destOrd="0" presId="urn:microsoft.com/office/officeart/2005/8/layout/lProcess3"/>
    <dgm:cxn modelId="{7DDF8705-99C0-48A1-B0FD-4FDF82BBBC53}" type="presParOf" srcId="{3B96D105-B957-41B9-8159-556D387549F3}" destId="{FCC69B8F-27BD-4940-9D9E-666815B4714E}" srcOrd="1" destOrd="0" presId="urn:microsoft.com/office/officeart/2005/8/layout/lProcess3"/>
    <dgm:cxn modelId="{3FE6C39D-44BA-4922-9479-5E76000D88A8}" type="presParOf" srcId="{3B96D105-B957-41B9-8159-556D387549F3}" destId="{B2D50D02-FAA9-4CBB-8755-53CBEB313A47}" srcOrd="2" destOrd="0" presId="urn:microsoft.com/office/officeart/2005/8/layout/lProcess3"/>
    <dgm:cxn modelId="{F48D7DBF-B9D1-4ED3-8A30-2F81C684E6D4}" type="presParOf" srcId="{3B96D105-B957-41B9-8159-556D387549F3}" destId="{3BDC20E8-6665-4B5F-96BF-4F6F84775310}" srcOrd="3" destOrd="0" presId="urn:microsoft.com/office/officeart/2005/8/layout/lProcess3"/>
    <dgm:cxn modelId="{150E8E4E-9E59-4AB7-9032-1917B8E6E628}" type="presParOf" srcId="{3B96D105-B957-41B9-8159-556D387549F3}" destId="{964A39E0-8D57-48BF-A98E-B6331F3B62CE}" srcOrd="4" destOrd="0" presId="urn:microsoft.com/office/officeart/2005/8/layout/lProcess3"/>
    <dgm:cxn modelId="{8850F70D-91B5-4A0F-BA22-417FEE07C3CC}" type="presParOf" srcId="{E8D8E2F1-468C-436A-BA6D-CB12FF7E72B9}" destId="{A4BD6950-3054-42F3-91C1-B552E076A35A}" srcOrd="1" destOrd="0" presId="urn:microsoft.com/office/officeart/2005/8/layout/lProcess3"/>
    <dgm:cxn modelId="{A85E35E7-A42D-40B2-8948-5FE7F1B0BB94}" type="presParOf" srcId="{E8D8E2F1-468C-436A-BA6D-CB12FF7E72B9}" destId="{1BE74AD0-2169-4F07-A966-4B78398B408C}" srcOrd="2" destOrd="0" presId="urn:microsoft.com/office/officeart/2005/8/layout/lProcess3"/>
    <dgm:cxn modelId="{B415C274-B45C-4468-8BAD-D27D594E085C}" type="presParOf" srcId="{1BE74AD0-2169-4F07-A966-4B78398B408C}" destId="{F0925AAE-4B17-4936-B0B2-4816AD5DF394}" srcOrd="0" destOrd="0" presId="urn:microsoft.com/office/officeart/2005/8/layout/lProcess3"/>
    <dgm:cxn modelId="{AA44FC40-1452-4714-BD37-BD3627F3AB79}" type="presParOf" srcId="{1BE74AD0-2169-4F07-A966-4B78398B408C}" destId="{7BD50B65-0ED0-477F-880D-F0AA490550A3}" srcOrd="1" destOrd="0" presId="urn:microsoft.com/office/officeart/2005/8/layout/lProcess3"/>
    <dgm:cxn modelId="{6E728CF0-D587-4BBB-B1C4-8445E500E0E3}" type="presParOf" srcId="{1BE74AD0-2169-4F07-A966-4B78398B408C}" destId="{E9348DAF-098E-40D8-B817-30842BDCCD0E}" srcOrd="2" destOrd="0" presId="urn:microsoft.com/office/officeart/2005/8/layout/lProcess3"/>
    <dgm:cxn modelId="{904C19BE-700F-4013-B199-9C07E36B76D1}" type="presParOf" srcId="{1BE74AD0-2169-4F07-A966-4B78398B408C}" destId="{781A5D6E-F00D-45FB-80E5-8BCC3ED678BE}" srcOrd="3" destOrd="0" presId="urn:microsoft.com/office/officeart/2005/8/layout/lProcess3"/>
    <dgm:cxn modelId="{7BD2A7AF-2EEE-400C-9187-EBCB8591A398}" type="presParOf" srcId="{1BE74AD0-2169-4F07-A966-4B78398B408C}" destId="{611BB4AA-6712-4B64-BB11-44CA863B5BB8}" srcOrd="4" destOrd="0" presId="urn:microsoft.com/office/officeart/2005/8/layout/lProcess3"/>
    <dgm:cxn modelId="{2EBB6938-FC48-4138-9D84-831A3FB46509}" type="presParOf" srcId="{1BE74AD0-2169-4F07-A966-4B78398B408C}" destId="{C208C828-AA5D-4BC2-AD8E-B2B9654D5327}" srcOrd="5" destOrd="0" presId="urn:microsoft.com/office/officeart/2005/8/layout/lProcess3"/>
    <dgm:cxn modelId="{E8105A08-F75A-4E5F-9664-8519052AFB6D}" type="presParOf" srcId="{1BE74AD0-2169-4F07-A966-4B78398B408C}" destId="{3FC4F9F2-E9E1-4BC7-8B52-6ED9E28E6E76}" srcOrd="6" destOrd="0" presId="urn:microsoft.com/office/officeart/2005/8/layout/lProcess3"/>
    <dgm:cxn modelId="{4DF77AB4-253C-4536-9A3E-2DAD01C7B447}" type="presParOf" srcId="{E8D8E2F1-468C-436A-BA6D-CB12FF7E72B9}" destId="{9CCAB16F-0997-4C20-BF95-B6ABF586089E}" srcOrd="3" destOrd="0" presId="urn:microsoft.com/office/officeart/2005/8/layout/lProcess3"/>
    <dgm:cxn modelId="{92CA9988-79BA-48A2-9F1D-AA6E9DAA521A}" type="presParOf" srcId="{E8D8E2F1-468C-436A-BA6D-CB12FF7E72B9}" destId="{13DD53A7-84E1-4D50-BA0D-078FE561B90B}" srcOrd="4" destOrd="0" presId="urn:microsoft.com/office/officeart/2005/8/layout/lProcess3"/>
    <dgm:cxn modelId="{1EF4837F-AA18-4245-B166-2FC7092AD1FE}" type="presParOf" srcId="{13DD53A7-84E1-4D50-BA0D-078FE561B90B}" destId="{025E1DD8-8F52-4DF3-A6AC-53438DBCAF80}" srcOrd="0" destOrd="0" presId="urn:microsoft.com/office/officeart/2005/8/layout/lProcess3"/>
    <dgm:cxn modelId="{2BB90D1E-A7B8-4EA3-A0A7-4B7B6878B3EF}" type="presParOf" srcId="{13DD53A7-84E1-4D50-BA0D-078FE561B90B}" destId="{5978519D-AB66-4D1C-BB47-C4BD2E785CC8}" srcOrd="1" destOrd="0" presId="urn:microsoft.com/office/officeart/2005/8/layout/lProcess3"/>
    <dgm:cxn modelId="{2E4DEC0A-43AB-44B0-87A4-D13A6BD92F88}" type="presParOf" srcId="{13DD53A7-84E1-4D50-BA0D-078FE561B90B}" destId="{FFC06B4C-A2C4-4192-8174-60701905097C}" srcOrd="2" destOrd="0" presId="urn:microsoft.com/office/officeart/2005/8/layout/lProcess3"/>
    <dgm:cxn modelId="{82168AD0-AE59-47E9-BE56-E3655D735675}" type="presParOf" srcId="{13DD53A7-84E1-4D50-BA0D-078FE561B90B}" destId="{615A531B-1609-46C4-A45A-9529D627FE46}" srcOrd="3" destOrd="0" presId="urn:microsoft.com/office/officeart/2005/8/layout/lProcess3"/>
    <dgm:cxn modelId="{4079FA8D-5611-4E2A-8D89-1894FE800DFE}" type="presParOf" srcId="{13DD53A7-84E1-4D50-BA0D-078FE561B90B}" destId="{25EFCB6E-AF8E-4F39-AFF6-2A7432C223D8}" srcOrd="4" destOrd="0" presId="urn:microsoft.com/office/officeart/2005/8/layout/lProcess3"/>
    <dgm:cxn modelId="{E41C4321-709B-470B-A801-58189AA2C84E}" type="presParOf" srcId="{E8D8E2F1-468C-436A-BA6D-CB12FF7E72B9}" destId="{9669F5F4-16AE-4368-ADE5-144405FDA50F}" srcOrd="5" destOrd="0" presId="urn:microsoft.com/office/officeart/2005/8/layout/lProcess3"/>
    <dgm:cxn modelId="{17A35418-1C90-49C0-ABB2-3A11F302C267}" type="presParOf" srcId="{E8D8E2F1-468C-436A-BA6D-CB12FF7E72B9}" destId="{C331194F-4314-4BE4-8546-16850B825A94}" srcOrd="6" destOrd="0" presId="urn:microsoft.com/office/officeart/2005/8/layout/lProcess3"/>
    <dgm:cxn modelId="{44EEFF34-F0A0-4ABC-AD7A-72E5DB8F6370}" type="presParOf" srcId="{C331194F-4314-4BE4-8546-16850B825A94}" destId="{DC4DB982-2781-493A-B639-CFD4A4032191}" srcOrd="0" destOrd="0" presId="urn:microsoft.com/office/officeart/2005/8/layout/lProcess3"/>
    <dgm:cxn modelId="{B38548A7-357E-4221-B951-B8A4E200857B}" type="presParOf" srcId="{C331194F-4314-4BE4-8546-16850B825A94}" destId="{F2E6EA33-071D-4AE3-AAE7-FDFF3E13A33F}" srcOrd="1" destOrd="0" presId="urn:microsoft.com/office/officeart/2005/8/layout/lProcess3"/>
    <dgm:cxn modelId="{10143135-048A-4125-89C0-E667D6FC9D0A}" type="presParOf" srcId="{C331194F-4314-4BE4-8546-16850B825A94}" destId="{D092CEDD-6253-47AB-88A5-9EF1DFC576E9}" srcOrd="2" destOrd="0" presId="urn:microsoft.com/office/officeart/2005/8/layout/lProcess3"/>
    <dgm:cxn modelId="{985D3507-E82F-449E-A5DB-8C0DDC4B09F1}" type="presParOf" srcId="{C331194F-4314-4BE4-8546-16850B825A94}" destId="{6195D580-722A-47F1-8750-68FD5FDFE0CC}" srcOrd="3" destOrd="0" presId="urn:microsoft.com/office/officeart/2005/8/layout/lProcess3"/>
    <dgm:cxn modelId="{09A992E9-D2B9-4452-B85A-11B1A2F52209}" type="presParOf" srcId="{C331194F-4314-4BE4-8546-16850B825A94}" destId="{1E7DB07B-796A-4689-93AE-84A97F7D4655}" srcOrd="4" destOrd="0" presId="urn:microsoft.com/office/officeart/2005/8/layout/lProcess3"/>
    <dgm:cxn modelId="{8305F8AE-100D-453A-82F2-1012BFDAC350}" type="presParOf" srcId="{C331194F-4314-4BE4-8546-16850B825A94}" destId="{78BD61ED-8C5D-493C-81D9-BC1B18F5A309}" srcOrd="5" destOrd="0" presId="urn:microsoft.com/office/officeart/2005/8/layout/lProcess3"/>
    <dgm:cxn modelId="{35AE07C1-AC0A-4733-A051-C5781A6C8F7C}" type="presParOf" srcId="{C331194F-4314-4BE4-8546-16850B825A94}" destId="{E2C2EB82-888B-4392-A1E1-319CE391EADD}" srcOrd="6" destOrd="0" presId="urn:microsoft.com/office/officeart/2005/8/layout/lProcess3"/>
    <dgm:cxn modelId="{5631384C-F35B-46EC-8D73-42D818434064}" type="presParOf" srcId="{E8D8E2F1-468C-436A-BA6D-CB12FF7E72B9}" destId="{C8563008-75DE-40BD-B020-122E67453437}" srcOrd="7" destOrd="0" presId="urn:microsoft.com/office/officeart/2005/8/layout/lProcess3"/>
    <dgm:cxn modelId="{0FBF732F-901D-4BF5-B01A-8B36284FEA07}" type="presParOf" srcId="{E8D8E2F1-468C-436A-BA6D-CB12FF7E72B9}" destId="{76B94FB9-5B46-4573-8448-EE2021255F70}" srcOrd="8" destOrd="0" presId="urn:microsoft.com/office/officeart/2005/8/layout/lProcess3"/>
    <dgm:cxn modelId="{B4A20383-F6DB-4D45-807A-BAA969F637CA}" type="presParOf" srcId="{76B94FB9-5B46-4573-8448-EE2021255F70}" destId="{45B2A4F8-BF56-4927-8E63-2F0AE2074018}" srcOrd="0" destOrd="0" presId="urn:microsoft.com/office/officeart/2005/8/layout/lProcess3"/>
    <dgm:cxn modelId="{6B679438-FB2C-484B-BABE-BEE285645A41}" type="presParOf" srcId="{76B94FB9-5B46-4573-8448-EE2021255F70}" destId="{EB6EB3BC-EC33-44BE-8A6C-473BCB622AE3}" srcOrd="1" destOrd="0" presId="urn:microsoft.com/office/officeart/2005/8/layout/lProcess3"/>
    <dgm:cxn modelId="{0067B1CA-B7F9-4398-A276-240045386FE2}" type="presParOf" srcId="{76B94FB9-5B46-4573-8448-EE2021255F70}" destId="{96A9FD37-323D-4195-9415-256FC85D4E38}" srcOrd="2" destOrd="0" presId="urn:microsoft.com/office/officeart/2005/8/layout/lProcess3"/>
    <dgm:cxn modelId="{6393DF3B-7917-4160-9B07-A8FD70B5452D}" type="presParOf" srcId="{E8D8E2F1-468C-436A-BA6D-CB12FF7E72B9}" destId="{AD47C4BB-7AA5-4FE0-8878-C55F73019816}" srcOrd="9" destOrd="0" presId="urn:microsoft.com/office/officeart/2005/8/layout/lProcess3"/>
    <dgm:cxn modelId="{DF78E23F-6294-48E2-BAE6-84F0F0102907}" type="presParOf" srcId="{E8D8E2F1-468C-436A-BA6D-CB12FF7E72B9}" destId="{8ABA17FD-1820-4207-9F24-F0592FA1EB48}" srcOrd="10" destOrd="0" presId="urn:microsoft.com/office/officeart/2005/8/layout/lProcess3"/>
    <dgm:cxn modelId="{64BB0DCE-8937-499F-BC0B-6E26FDB5EA61}" type="presParOf" srcId="{8ABA17FD-1820-4207-9F24-F0592FA1EB48}" destId="{CA675C38-83C0-43C0-907A-1115DA6905D6}" srcOrd="0" destOrd="0" presId="urn:microsoft.com/office/officeart/2005/8/layout/lProcess3"/>
    <dgm:cxn modelId="{09E2FA0A-AB88-4E5A-95FD-8C3FD8B650DE}" type="presParOf" srcId="{8ABA17FD-1820-4207-9F24-F0592FA1EB48}" destId="{66924FC1-C4CA-4ACD-B5C3-A30A87664BF5}" srcOrd="1" destOrd="0" presId="urn:microsoft.com/office/officeart/2005/8/layout/lProcess3"/>
    <dgm:cxn modelId="{A053FD15-FDA6-422E-9E85-D6CD35D4264B}" type="presParOf" srcId="{8ABA17FD-1820-4207-9F24-F0592FA1EB48}" destId="{88A6AD63-221C-4B42-9962-07075421D3D8}" srcOrd="2" destOrd="0" presId="urn:microsoft.com/office/officeart/2005/8/layout/lProcess3"/>
    <dgm:cxn modelId="{599BE943-EA35-4DFB-89BF-4E5FA8234D65}" type="presParOf" srcId="{8ABA17FD-1820-4207-9F24-F0592FA1EB48}" destId="{970409DD-0B7D-448F-B60F-D95D5A00DE0D}" srcOrd="3" destOrd="0" presId="urn:microsoft.com/office/officeart/2005/8/layout/lProcess3"/>
    <dgm:cxn modelId="{5E3CEF01-9DF1-4E61-999E-8668151834CC}" type="presParOf" srcId="{8ABA17FD-1820-4207-9F24-F0592FA1EB48}" destId="{97310137-C783-4A67-8BC8-87148AA3EAA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D26B65-DCDD-4E3D-9247-ACE224E193C5}" type="doc">
      <dgm:prSet loTypeId="urn:microsoft.com/office/officeart/2005/8/layout/hChevron3" loCatId="process" qsTypeId="urn:microsoft.com/office/officeart/2005/8/quickstyle/simple3" qsCatId="simple" csTypeId="urn:microsoft.com/office/officeart/2005/8/colors/accent3_1" csCatId="accent3" phldr="1"/>
      <dgm:spPr/>
    </dgm:pt>
    <dgm:pt modelId="{3E4EB46C-1030-401F-A9FF-7ABFDA56748D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Экспериментальное построение</a:t>
          </a:r>
        </a:p>
      </dgm:t>
    </dgm:pt>
    <dgm:pt modelId="{EA657CBB-012F-425D-8236-F4C131B2717D}" type="parTrans" cxnId="{2435907B-FB0B-4D8D-8549-84C8804E756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8A5A30-7A53-47A3-AD10-D3C536B0AAF6}" type="sibTrans" cxnId="{2435907B-FB0B-4D8D-8549-84C8804E756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A09BE-93CE-4C82-A681-D3F79C26E708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Разработка прикладных алгоритмов</a:t>
          </a:r>
        </a:p>
      </dgm:t>
    </dgm:pt>
    <dgm:pt modelId="{E066D8CF-878B-4964-B341-B10C51A6F2C1}" type="parTrans" cxnId="{04286AF0-52F7-4113-A4D6-DAF96058A6C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A4F80-27D4-4623-9B26-08F9C7EB51E8}" type="sibTrans" cxnId="{04286AF0-52F7-4113-A4D6-DAF96058A6C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602068-7BF3-4283-A45A-5F0F667B19D0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Проект методических указаний</a:t>
          </a:r>
        </a:p>
      </dgm:t>
    </dgm:pt>
    <dgm:pt modelId="{DB101538-EA24-4CA4-961C-7B38E3019925}" type="parTrans" cxnId="{F031112A-38CE-41DA-A8C2-1182E348BC9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75F0C-2E02-4F36-8050-98BAF01A44D1}" type="sibTrans" cxnId="{F031112A-38CE-41DA-A8C2-1182E348BC9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B2CC7-A88A-4C0F-BC3E-1C58264F9A9A}" type="pres">
      <dgm:prSet presAssocID="{A3D26B65-DCDD-4E3D-9247-ACE224E193C5}" presName="Name0" presStyleCnt="0">
        <dgm:presLayoutVars>
          <dgm:dir/>
          <dgm:resizeHandles val="exact"/>
        </dgm:presLayoutVars>
      </dgm:prSet>
      <dgm:spPr/>
    </dgm:pt>
    <dgm:pt modelId="{31D634E1-4AF1-4837-95BF-BFDBEFE9FE0B}" type="pres">
      <dgm:prSet presAssocID="{3E4EB46C-1030-401F-A9FF-7ABFDA56748D}" presName="parTxOnly" presStyleLbl="node1" presStyleIdx="0" presStyleCnt="3">
        <dgm:presLayoutVars>
          <dgm:bulletEnabled val="1"/>
        </dgm:presLayoutVars>
      </dgm:prSet>
      <dgm:spPr/>
    </dgm:pt>
    <dgm:pt modelId="{FA4F2B73-A9AA-4A1F-8FA3-FE93B98E8E35}" type="pres">
      <dgm:prSet presAssocID="{778A5A30-7A53-47A3-AD10-D3C536B0AAF6}" presName="parSpace" presStyleCnt="0"/>
      <dgm:spPr/>
    </dgm:pt>
    <dgm:pt modelId="{BCA52972-BC81-4814-A51C-0B960BEEB84F}" type="pres">
      <dgm:prSet presAssocID="{C97A09BE-93CE-4C82-A681-D3F79C26E708}" presName="parTxOnly" presStyleLbl="node1" presStyleIdx="1" presStyleCnt="3">
        <dgm:presLayoutVars>
          <dgm:bulletEnabled val="1"/>
        </dgm:presLayoutVars>
      </dgm:prSet>
      <dgm:spPr/>
    </dgm:pt>
    <dgm:pt modelId="{3E578101-507C-4532-BF86-F71E01BC6DFF}" type="pres">
      <dgm:prSet presAssocID="{8AFA4F80-27D4-4623-9B26-08F9C7EB51E8}" presName="parSpace" presStyleCnt="0"/>
      <dgm:spPr/>
    </dgm:pt>
    <dgm:pt modelId="{24246E5F-2533-44F0-BAE1-9F2D575D5A86}" type="pres">
      <dgm:prSet presAssocID="{52602068-7BF3-4283-A45A-5F0F667B19D0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0A96D81A-0D77-436B-9DF8-592A77BA782B}" type="presOf" srcId="{C97A09BE-93CE-4C82-A681-D3F79C26E708}" destId="{BCA52972-BC81-4814-A51C-0B960BEEB84F}" srcOrd="0" destOrd="0" presId="urn:microsoft.com/office/officeart/2005/8/layout/hChevron3"/>
    <dgm:cxn modelId="{F031112A-38CE-41DA-A8C2-1182E348BC98}" srcId="{A3D26B65-DCDD-4E3D-9247-ACE224E193C5}" destId="{52602068-7BF3-4283-A45A-5F0F667B19D0}" srcOrd="2" destOrd="0" parTransId="{DB101538-EA24-4CA4-961C-7B38E3019925}" sibTransId="{D3375F0C-2E02-4F36-8050-98BAF01A44D1}"/>
    <dgm:cxn modelId="{2435907B-FB0B-4D8D-8549-84C8804E7564}" srcId="{A3D26B65-DCDD-4E3D-9247-ACE224E193C5}" destId="{3E4EB46C-1030-401F-A9FF-7ABFDA56748D}" srcOrd="0" destOrd="0" parTransId="{EA657CBB-012F-425D-8236-F4C131B2717D}" sibTransId="{778A5A30-7A53-47A3-AD10-D3C536B0AAF6}"/>
    <dgm:cxn modelId="{66EDBFAF-4B2A-484D-BE92-106B7D97DABD}" type="presOf" srcId="{3E4EB46C-1030-401F-A9FF-7ABFDA56748D}" destId="{31D634E1-4AF1-4837-95BF-BFDBEFE9FE0B}" srcOrd="0" destOrd="0" presId="urn:microsoft.com/office/officeart/2005/8/layout/hChevron3"/>
    <dgm:cxn modelId="{BA80F7B8-7995-4AB0-B8CF-A00AB1A50E42}" type="presOf" srcId="{A3D26B65-DCDD-4E3D-9247-ACE224E193C5}" destId="{D2EB2CC7-A88A-4C0F-BC3E-1C58264F9A9A}" srcOrd="0" destOrd="0" presId="urn:microsoft.com/office/officeart/2005/8/layout/hChevron3"/>
    <dgm:cxn modelId="{646D21EE-295A-4708-A7BE-39832EF3182A}" type="presOf" srcId="{52602068-7BF3-4283-A45A-5F0F667B19D0}" destId="{24246E5F-2533-44F0-BAE1-9F2D575D5A86}" srcOrd="0" destOrd="0" presId="urn:microsoft.com/office/officeart/2005/8/layout/hChevron3"/>
    <dgm:cxn modelId="{04286AF0-52F7-4113-A4D6-DAF96058A6C9}" srcId="{A3D26B65-DCDD-4E3D-9247-ACE224E193C5}" destId="{C97A09BE-93CE-4C82-A681-D3F79C26E708}" srcOrd="1" destOrd="0" parTransId="{E066D8CF-878B-4964-B341-B10C51A6F2C1}" sibTransId="{8AFA4F80-27D4-4623-9B26-08F9C7EB51E8}"/>
    <dgm:cxn modelId="{E4FA914E-44EE-4ACC-8702-B159A761BC4C}" type="presParOf" srcId="{D2EB2CC7-A88A-4C0F-BC3E-1C58264F9A9A}" destId="{31D634E1-4AF1-4837-95BF-BFDBEFE9FE0B}" srcOrd="0" destOrd="0" presId="urn:microsoft.com/office/officeart/2005/8/layout/hChevron3"/>
    <dgm:cxn modelId="{9E11AE7B-2C3D-499F-A579-293203E7735B}" type="presParOf" srcId="{D2EB2CC7-A88A-4C0F-BC3E-1C58264F9A9A}" destId="{FA4F2B73-A9AA-4A1F-8FA3-FE93B98E8E35}" srcOrd="1" destOrd="0" presId="urn:microsoft.com/office/officeart/2005/8/layout/hChevron3"/>
    <dgm:cxn modelId="{9B2CF6C9-07A9-4421-8704-1CAB96887194}" type="presParOf" srcId="{D2EB2CC7-A88A-4C0F-BC3E-1C58264F9A9A}" destId="{BCA52972-BC81-4814-A51C-0B960BEEB84F}" srcOrd="2" destOrd="0" presId="urn:microsoft.com/office/officeart/2005/8/layout/hChevron3"/>
    <dgm:cxn modelId="{BD42CD4E-9833-4BE8-A038-C67A45A0FC9B}" type="presParOf" srcId="{D2EB2CC7-A88A-4C0F-BC3E-1C58264F9A9A}" destId="{3E578101-507C-4532-BF86-F71E01BC6DFF}" srcOrd="3" destOrd="0" presId="urn:microsoft.com/office/officeart/2005/8/layout/hChevron3"/>
    <dgm:cxn modelId="{1DBC73E2-F194-4FFB-AB44-D36FFB0C92AE}" type="presParOf" srcId="{D2EB2CC7-A88A-4C0F-BC3E-1C58264F9A9A}" destId="{24246E5F-2533-44F0-BAE1-9F2D575D5A8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38B248-46EE-497A-A53F-67AC2B8753C3}" type="doc">
      <dgm:prSet loTypeId="urn:microsoft.com/office/officeart/2005/8/layout/process4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97ABFCA-20A8-4303-8F25-DCCA22A30D4F}">
      <dgm:prSet phldrT="[Текст]"/>
      <dgm:spPr>
        <a:solidFill>
          <a:srgbClr val="6FC7D3"/>
        </a:solidFill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Краткосрочная перспектива (2020-2024 гг.) – приоритетные счета СПЭУ</a:t>
          </a:r>
          <a:endParaRPr lang="ru-RU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6C6F59D8-0DB6-439B-8986-93EB63752EC2}" type="parTrans" cxnId="{43CDBAB5-6B8D-4FA4-8639-4A04CE02F866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49237E96-F49E-4CDB-83DE-DFC151B965E5}" type="sibTrans" cxnId="{43CDBAB5-6B8D-4FA4-8639-4A04CE02F866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1C34B7CE-50B2-4E3E-BB32-DE03815EDCD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3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приоритетные счета СПЭУ, которые не требуют значительного объема подготовительных работ, предоставляют информацию для обеспечения мер по реализации целевых приоритетов развития РФ, актуальны для выполнения международных сопоставлений, расчетов индикаторов ЦУР и показателей «зеленого» роста ОЭСР</a:t>
          </a:r>
        </a:p>
      </dgm:t>
    </dgm:pt>
    <dgm:pt modelId="{BB6F805B-E771-4955-9F56-E956783219AD}" type="parTrans" cxnId="{0661007F-DBF2-4B41-872B-17BE2B075C2D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911BF35A-A84C-4769-A878-2C6DFDBEC393}" type="sibTrans" cxnId="{0661007F-DBF2-4B41-872B-17BE2B075C2D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3D4C22C7-59B5-48F3-8EA4-52209A6ABC6A}">
      <dgm:prSet phldrT="[Текст]"/>
      <dgm:spPr>
        <a:solidFill>
          <a:srgbClr val="6FC7D3"/>
        </a:solidFill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Среднесрочная перспектива</a:t>
          </a:r>
        </a:p>
      </dgm:t>
    </dgm:pt>
    <dgm:pt modelId="{B3B5AC18-1459-4138-A129-F64D9399B0EC}" type="parTrans" cxnId="{6A1119A7-0AAB-4A8C-B4EF-6EF676C72AB4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4A773209-F41E-4279-BDCD-879190F711E8}" type="sibTrans" cxnId="{6A1119A7-0AAB-4A8C-B4EF-6EF676C72AB4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DADB68E1-171B-45EC-9B11-32849D806D33}">
      <dgm:prSet phldrT="[Текст]"/>
      <dgm:spPr>
        <a:solidFill>
          <a:srgbClr val="6FC7D3"/>
        </a:solidFill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Долгосрочная перспектива</a:t>
          </a:r>
        </a:p>
      </dgm:t>
    </dgm:pt>
    <dgm:pt modelId="{31184038-5FCA-438E-98E0-5F9BD26C536E}" type="parTrans" cxnId="{247F4246-9F72-4C34-A65B-73A61B21082A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547C4E00-B766-4490-AA27-B906C2A04F9A}" type="sibTrans" cxnId="{247F4246-9F72-4C34-A65B-73A61B21082A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C0674F1B-2A39-4596-83A2-1CB3E5BF69C3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счета СПЭУ, которые актуальны для международных сопоставлений, но требуют значительных ресурсов для методологической проработки и обеспечения данными. Экосистемные счета</a:t>
          </a:r>
        </a:p>
      </dgm:t>
    </dgm:pt>
    <dgm:pt modelId="{A0C16364-342E-489B-A244-3032D7119F3E}" type="parTrans" cxnId="{F7C747B6-F621-4B9C-8F40-890D4E4B3307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E75BA79F-2742-487F-845E-D80D9F1CBCC8}" type="sibTrans" cxnId="{F7C747B6-F621-4B9C-8F40-890D4E4B3307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5F7973A5-7858-4981-B4F3-8E965B48469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счета СПЭУ, по которым требуются значительные ресурсы для методологической проработки и обеспечения необходимыми данными</a:t>
          </a:r>
          <a:endParaRPr lang="ru-RU" strike="sngStrike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A5566404-0EAD-466E-90C8-731DF78BC1E3}" type="parTrans" cxnId="{4DDF24A3-295A-48E8-AA5D-366FE011C7F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19125894-BD99-4FA3-AE0D-EDC17C714273}" type="sibTrans" cxnId="{4DDF24A3-295A-48E8-AA5D-366FE011C7F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D3C31978-5E3D-441B-B076-37EA9A581D7D}" type="pres">
      <dgm:prSet presAssocID="{7A38B248-46EE-497A-A53F-67AC2B8753C3}" presName="Name0" presStyleCnt="0">
        <dgm:presLayoutVars>
          <dgm:dir/>
          <dgm:animLvl val="lvl"/>
          <dgm:resizeHandles val="exact"/>
        </dgm:presLayoutVars>
      </dgm:prSet>
      <dgm:spPr/>
    </dgm:pt>
    <dgm:pt modelId="{4EC39B4F-1AB3-449E-935A-34C7A3043D72}" type="pres">
      <dgm:prSet presAssocID="{DADB68E1-171B-45EC-9B11-32849D806D33}" presName="boxAndChildren" presStyleCnt="0"/>
      <dgm:spPr/>
    </dgm:pt>
    <dgm:pt modelId="{80011152-82A6-40B9-87C1-2E6269FAB697}" type="pres">
      <dgm:prSet presAssocID="{DADB68E1-171B-45EC-9B11-32849D806D33}" presName="parentTextBox" presStyleLbl="node1" presStyleIdx="0" presStyleCnt="3"/>
      <dgm:spPr/>
    </dgm:pt>
    <dgm:pt modelId="{4EC0600D-9116-43C8-9AC4-67014CA63E37}" type="pres">
      <dgm:prSet presAssocID="{DADB68E1-171B-45EC-9B11-32849D806D33}" presName="entireBox" presStyleLbl="node1" presStyleIdx="0" presStyleCnt="3" custScaleY="76052" custLinFactNeighborX="1001" custLinFactNeighborY="-1959"/>
      <dgm:spPr/>
    </dgm:pt>
    <dgm:pt modelId="{B8C9113B-B15F-46C5-AA5F-8BD75FC26CF0}" type="pres">
      <dgm:prSet presAssocID="{DADB68E1-171B-45EC-9B11-32849D806D33}" presName="descendantBox" presStyleCnt="0"/>
      <dgm:spPr/>
    </dgm:pt>
    <dgm:pt modelId="{9049E287-FDF2-4BEE-8245-2DEB34D00AF8}" type="pres">
      <dgm:prSet presAssocID="{5F7973A5-7858-4981-B4F3-8E965B484690}" presName="childTextBox" presStyleLbl="fgAccFollowNode1" presStyleIdx="0" presStyleCnt="3">
        <dgm:presLayoutVars>
          <dgm:bulletEnabled val="1"/>
        </dgm:presLayoutVars>
      </dgm:prSet>
      <dgm:spPr/>
    </dgm:pt>
    <dgm:pt modelId="{7AEFFDFD-0396-44DC-8F51-91BAF7FBA014}" type="pres">
      <dgm:prSet presAssocID="{4A773209-F41E-4279-BDCD-879190F711E8}" presName="sp" presStyleCnt="0"/>
      <dgm:spPr/>
    </dgm:pt>
    <dgm:pt modelId="{78DB9ABD-8202-4794-82BD-4B933012EBEE}" type="pres">
      <dgm:prSet presAssocID="{3D4C22C7-59B5-48F3-8EA4-52209A6ABC6A}" presName="arrowAndChildren" presStyleCnt="0"/>
      <dgm:spPr/>
    </dgm:pt>
    <dgm:pt modelId="{E7FB94B3-E57A-405F-A453-9F7646955D50}" type="pres">
      <dgm:prSet presAssocID="{3D4C22C7-59B5-48F3-8EA4-52209A6ABC6A}" presName="parentTextArrow" presStyleLbl="node1" presStyleIdx="0" presStyleCnt="3"/>
      <dgm:spPr/>
    </dgm:pt>
    <dgm:pt modelId="{8C11E2C3-F12A-4008-89D6-1DBAA44433CD}" type="pres">
      <dgm:prSet presAssocID="{3D4C22C7-59B5-48F3-8EA4-52209A6ABC6A}" presName="arrow" presStyleLbl="node1" presStyleIdx="1" presStyleCnt="3" custScaleY="77132"/>
      <dgm:spPr/>
    </dgm:pt>
    <dgm:pt modelId="{FDF54241-4F06-42CD-82E4-E3915A0CB781}" type="pres">
      <dgm:prSet presAssocID="{3D4C22C7-59B5-48F3-8EA4-52209A6ABC6A}" presName="descendantArrow" presStyleCnt="0"/>
      <dgm:spPr/>
    </dgm:pt>
    <dgm:pt modelId="{4014E59F-754F-4A57-B034-7B5C233C08E0}" type="pres">
      <dgm:prSet presAssocID="{C0674F1B-2A39-4596-83A2-1CB3E5BF69C3}" presName="childTextArrow" presStyleLbl="fgAccFollowNode1" presStyleIdx="1" presStyleCnt="3" custScaleX="2000000" custScaleY="105920" custLinFactNeighborX="8038" custLinFactNeighborY="-10448">
        <dgm:presLayoutVars>
          <dgm:bulletEnabled val="1"/>
        </dgm:presLayoutVars>
      </dgm:prSet>
      <dgm:spPr/>
    </dgm:pt>
    <dgm:pt modelId="{52300446-0EC8-4ADC-8F8D-9A40FADD6A79}" type="pres">
      <dgm:prSet presAssocID="{49237E96-F49E-4CDB-83DE-DFC151B965E5}" presName="sp" presStyleCnt="0"/>
      <dgm:spPr/>
    </dgm:pt>
    <dgm:pt modelId="{298762A6-AE3B-4136-822D-BD4E07EF0FCC}" type="pres">
      <dgm:prSet presAssocID="{597ABFCA-20A8-4303-8F25-DCCA22A30D4F}" presName="arrowAndChildren" presStyleCnt="0"/>
      <dgm:spPr/>
    </dgm:pt>
    <dgm:pt modelId="{FB8AADFA-407A-4087-ADBE-77AB887C2148}" type="pres">
      <dgm:prSet presAssocID="{597ABFCA-20A8-4303-8F25-DCCA22A30D4F}" presName="parentTextArrow" presStyleLbl="node1" presStyleIdx="1" presStyleCnt="3"/>
      <dgm:spPr/>
    </dgm:pt>
    <dgm:pt modelId="{BD774678-155D-4449-9A82-714740CC3FC1}" type="pres">
      <dgm:prSet presAssocID="{597ABFCA-20A8-4303-8F25-DCCA22A30D4F}" presName="arrow" presStyleLbl="node1" presStyleIdx="2" presStyleCnt="3"/>
      <dgm:spPr/>
    </dgm:pt>
    <dgm:pt modelId="{72884B94-C404-465C-B689-1BFFD72A0565}" type="pres">
      <dgm:prSet presAssocID="{597ABFCA-20A8-4303-8F25-DCCA22A30D4F}" presName="descendantArrow" presStyleCnt="0"/>
      <dgm:spPr/>
    </dgm:pt>
    <dgm:pt modelId="{68E18CF4-4CD2-4E17-B9DB-8DC2B0667864}" type="pres">
      <dgm:prSet presAssocID="{1C34B7CE-50B2-4E3E-BB32-DE03815EDCDC}" presName="childTextArrow" presStyleLbl="fgAccFollowNode1" presStyleIdx="2" presStyleCnt="3" custScaleX="100000" custScaleY="114178" custLinFactNeighborX="-1001" custLinFactNeighborY="-5928">
        <dgm:presLayoutVars>
          <dgm:bulletEnabled val="1"/>
        </dgm:presLayoutVars>
      </dgm:prSet>
      <dgm:spPr/>
    </dgm:pt>
  </dgm:ptLst>
  <dgm:cxnLst>
    <dgm:cxn modelId="{247F4246-9F72-4C34-A65B-73A61B21082A}" srcId="{7A38B248-46EE-497A-A53F-67AC2B8753C3}" destId="{DADB68E1-171B-45EC-9B11-32849D806D33}" srcOrd="2" destOrd="0" parTransId="{31184038-5FCA-438E-98E0-5F9BD26C536E}" sibTransId="{547C4E00-B766-4490-AA27-B906C2A04F9A}"/>
    <dgm:cxn modelId="{B6EAB84A-5740-4369-8CBB-B23C69A1CF5B}" type="presOf" srcId="{DADB68E1-171B-45EC-9B11-32849D806D33}" destId="{80011152-82A6-40B9-87C1-2E6269FAB697}" srcOrd="0" destOrd="0" presId="urn:microsoft.com/office/officeart/2005/8/layout/process4"/>
    <dgm:cxn modelId="{5D15BC53-9B59-4BEA-89C7-CDC406559D57}" type="presOf" srcId="{597ABFCA-20A8-4303-8F25-DCCA22A30D4F}" destId="{FB8AADFA-407A-4087-ADBE-77AB887C2148}" srcOrd="0" destOrd="0" presId="urn:microsoft.com/office/officeart/2005/8/layout/process4"/>
    <dgm:cxn modelId="{2D7A9A55-983B-4A37-96D3-FC2B8C89D585}" type="presOf" srcId="{5F7973A5-7858-4981-B4F3-8E965B484690}" destId="{9049E287-FDF2-4BEE-8245-2DEB34D00AF8}" srcOrd="0" destOrd="0" presId="urn:microsoft.com/office/officeart/2005/8/layout/process4"/>
    <dgm:cxn modelId="{4F062479-AFB8-4F3B-9A92-7CB03A8028D9}" type="presOf" srcId="{3D4C22C7-59B5-48F3-8EA4-52209A6ABC6A}" destId="{E7FB94B3-E57A-405F-A453-9F7646955D50}" srcOrd="0" destOrd="0" presId="urn:microsoft.com/office/officeart/2005/8/layout/process4"/>
    <dgm:cxn modelId="{0661007F-DBF2-4B41-872B-17BE2B075C2D}" srcId="{597ABFCA-20A8-4303-8F25-DCCA22A30D4F}" destId="{1C34B7CE-50B2-4E3E-BB32-DE03815EDCDC}" srcOrd="0" destOrd="0" parTransId="{BB6F805B-E771-4955-9F56-E956783219AD}" sibTransId="{911BF35A-A84C-4769-A878-2C6DFDBEC393}"/>
    <dgm:cxn modelId="{C0A1FB97-28EE-4675-B4E2-F33A780591E6}" type="presOf" srcId="{C0674F1B-2A39-4596-83A2-1CB3E5BF69C3}" destId="{4014E59F-754F-4A57-B034-7B5C233C08E0}" srcOrd="0" destOrd="0" presId="urn:microsoft.com/office/officeart/2005/8/layout/process4"/>
    <dgm:cxn modelId="{BDF7869B-F869-4954-B183-A1873C275720}" type="presOf" srcId="{7A38B248-46EE-497A-A53F-67AC2B8753C3}" destId="{D3C31978-5E3D-441B-B076-37EA9A581D7D}" srcOrd="0" destOrd="0" presId="urn:microsoft.com/office/officeart/2005/8/layout/process4"/>
    <dgm:cxn modelId="{4DDF24A3-295A-48E8-AA5D-366FE011C7F3}" srcId="{DADB68E1-171B-45EC-9B11-32849D806D33}" destId="{5F7973A5-7858-4981-B4F3-8E965B484690}" srcOrd="0" destOrd="0" parTransId="{A5566404-0EAD-466E-90C8-731DF78BC1E3}" sibTransId="{19125894-BD99-4FA3-AE0D-EDC17C714273}"/>
    <dgm:cxn modelId="{6A1119A7-0AAB-4A8C-B4EF-6EF676C72AB4}" srcId="{7A38B248-46EE-497A-A53F-67AC2B8753C3}" destId="{3D4C22C7-59B5-48F3-8EA4-52209A6ABC6A}" srcOrd="1" destOrd="0" parTransId="{B3B5AC18-1459-4138-A129-F64D9399B0EC}" sibTransId="{4A773209-F41E-4279-BDCD-879190F711E8}"/>
    <dgm:cxn modelId="{BCABE4A7-D639-4E89-BD6C-39EC5C58E122}" type="presOf" srcId="{3D4C22C7-59B5-48F3-8EA4-52209A6ABC6A}" destId="{8C11E2C3-F12A-4008-89D6-1DBAA44433CD}" srcOrd="1" destOrd="0" presId="urn:microsoft.com/office/officeart/2005/8/layout/process4"/>
    <dgm:cxn modelId="{7F7FE9B0-9784-4D05-9ED3-D2A1854F0D8F}" type="presOf" srcId="{597ABFCA-20A8-4303-8F25-DCCA22A30D4F}" destId="{BD774678-155D-4449-9A82-714740CC3FC1}" srcOrd="1" destOrd="0" presId="urn:microsoft.com/office/officeart/2005/8/layout/process4"/>
    <dgm:cxn modelId="{43CDBAB5-6B8D-4FA4-8639-4A04CE02F866}" srcId="{7A38B248-46EE-497A-A53F-67AC2B8753C3}" destId="{597ABFCA-20A8-4303-8F25-DCCA22A30D4F}" srcOrd="0" destOrd="0" parTransId="{6C6F59D8-0DB6-439B-8986-93EB63752EC2}" sibTransId="{49237E96-F49E-4CDB-83DE-DFC151B965E5}"/>
    <dgm:cxn modelId="{F7C747B6-F621-4B9C-8F40-890D4E4B3307}" srcId="{3D4C22C7-59B5-48F3-8EA4-52209A6ABC6A}" destId="{C0674F1B-2A39-4596-83A2-1CB3E5BF69C3}" srcOrd="0" destOrd="0" parTransId="{A0C16364-342E-489B-A244-3032D7119F3E}" sibTransId="{E75BA79F-2742-487F-845E-D80D9F1CBCC8}"/>
    <dgm:cxn modelId="{ADFB55C2-7585-4BB7-B8F9-7A9BB66A42AB}" type="presOf" srcId="{DADB68E1-171B-45EC-9B11-32849D806D33}" destId="{4EC0600D-9116-43C8-9AC4-67014CA63E37}" srcOrd="1" destOrd="0" presId="urn:microsoft.com/office/officeart/2005/8/layout/process4"/>
    <dgm:cxn modelId="{DDDDF8C9-B1D3-42C2-A1A8-AEE3D928738A}" type="presOf" srcId="{1C34B7CE-50B2-4E3E-BB32-DE03815EDCDC}" destId="{68E18CF4-4CD2-4E17-B9DB-8DC2B0667864}" srcOrd="0" destOrd="0" presId="urn:microsoft.com/office/officeart/2005/8/layout/process4"/>
    <dgm:cxn modelId="{00F17496-4E03-44D2-A08D-F8ACC944F2EE}" type="presParOf" srcId="{D3C31978-5E3D-441B-B076-37EA9A581D7D}" destId="{4EC39B4F-1AB3-449E-935A-34C7A3043D72}" srcOrd="0" destOrd="0" presId="urn:microsoft.com/office/officeart/2005/8/layout/process4"/>
    <dgm:cxn modelId="{CF5070A3-0BF9-4C69-AFC5-3D6AEF76745B}" type="presParOf" srcId="{4EC39B4F-1AB3-449E-935A-34C7A3043D72}" destId="{80011152-82A6-40B9-87C1-2E6269FAB697}" srcOrd="0" destOrd="0" presId="urn:microsoft.com/office/officeart/2005/8/layout/process4"/>
    <dgm:cxn modelId="{BDD80E0B-DBEC-4015-9310-ACBF1B3FDA11}" type="presParOf" srcId="{4EC39B4F-1AB3-449E-935A-34C7A3043D72}" destId="{4EC0600D-9116-43C8-9AC4-67014CA63E37}" srcOrd="1" destOrd="0" presId="urn:microsoft.com/office/officeart/2005/8/layout/process4"/>
    <dgm:cxn modelId="{B911197B-FFB8-4EDF-A4A0-9C12C601794F}" type="presParOf" srcId="{4EC39B4F-1AB3-449E-935A-34C7A3043D72}" destId="{B8C9113B-B15F-46C5-AA5F-8BD75FC26CF0}" srcOrd="2" destOrd="0" presId="urn:microsoft.com/office/officeart/2005/8/layout/process4"/>
    <dgm:cxn modelId="{1B0F4278-025E-40B0-8573-A237E02CB5CA}" type="presParOf" srcId="{B8C9113B-B15F-46C5-AA5F-8BD75FC26CF0}" destId="{9049E287-FDF2-4BEE-8245-2DEB34D00AF8}" srcOrd="0" destOrd="0" presId="urn:microsoft.com/office/officeart/2005/8/layout/process4"/>
    <dgm:cxn modelId="{B5F3A28F-E105-46BA-9A2E-B3AAE6F37606}" type="presParOf" srcId="{D3C31978-5E3D-441B-B076-37EA9A581D7D}" destId="{7AEFFDFD-0396-44DC-8F51-91BAF7FBA014}" srcOrd="1" destOrd="0" presId="urn:microsoft.com/office/officeart/2005/8/layout/process4"/>
    <dgm:cxn modelId="{7FC5BE05-7530-4CAE-A056-1FDB37748913}" type="presParOf" srcId="{D3C31978-5E3D-441B-B076-37EA9A581D7D}" destId="{78DB9ABD-8202-4794-82BD-4B933012EBEE}" srcOrd="2" destOrd="0" presId="urn:microsoft.com/office/officeart/2005/8/layout/process4"/>
    <dgm:cxn modelId="{AB691EE3-AB03-4672-AC30-49933F569351}" type="presParOf" srcId="{78DB9ABD-8202-4794-82BD-4B933012EBEE}" destId="{E7FB94B3-E57A-405F-A453-9F7646955D50}" srcOrd="0" destOrd="0" presId="urn:microsoft.com/office/officeart/2005/8/layout/process4"/>
    <dgm:cxn modelId="{5613053E-22AE-4C96-A940-7FCF52156913}" type="presParOf" srcId="{78DB9ABD-8202-4794-82BD-4B933012EBEE}" destId="{8C11E2C3-F12A-4008-89D6-1DBAA44433CD}" srcOrd="1" destOrd="0" presId="urn:microsoft.com/office/officeart/2005/8/layout/process4"/>
    <dgm:cxn modelId="{C7692F2E-99CC-42BD-B94A-7FE9F7708C41}" type="presParOf" srcId="{78DB9ABD-8202-4794-82BD-4B933012EBEE}" destId="{FDF54241-4F06-42CD-82E4-E3915A0CB781}" srcOrd="2" destOrd="0" presId="urn:microsoft.com/office/officeart/2005/8/layout/process4"/>
    <dgm:cxn modelId="{144AA7B5-0E65-4BF4-A271-2CC1FAE5A846}" type="presParOf" srcId="{FDF54241-4F06-42CD-82E4-E3915A0CB781}" destId="{4014E59F-754F-4A57-B034-7B5C233C08E0}" srcOrd="0" destOrd="0" presId="urn:microsoft.com/office/officeart/2005/8/layout/process4"/>
    <dgm:cxn modelId="{AD3B18B4-390C-4AC5-AF6C-9AFC32CAB87A}" type="presParOf" srcId="{D3C31978-5E3D-441B-B076-37EA9A581D7D}" destId="{52300446-0EC8-4ADC-8F8D-9A40FADD6A79}" srcOrd="3" destOrd="0" presId="urn:microsoft.com/office/officeart/2005/8/layout/process4"/>
    <dgm:cxn modelId="{A97040AE-9B90-41C4-BB12-B99D3395561F}" type="presParOf" srcId="{D3C31978-5E3D-441B-B076-37EA9A581D7D}" destId="{298762A6-AE3B-4136-822D-BD4E07EF0FCC}" srcOrd="4" destOrd="0" presId="urn:microsoft.com/office/officeart/2005/8/layout/process4"/>
    <dgm:cxn modelId="{B6079E8C-9D54-456B-BB49-5910094B23DC}" type="presParOf" srcId="{298762A6-AE3B-4136-822D-BD4E07EF0FCC}" destId="{FB8AADFA-407A-4087-ADBE-77AB887C2148}" srcOrd="0" destOrd="0" presId="urn:microsoft.com/office/officeart/2005/8/layout/process4"/>
    <dgm:cxn modelId="{B0B88334-947A-425D-A0C8-BB7E8525191F}" type="presParOf" srcId="{298762A6-AE3B-4136-822D-BD4E07EF0FCC}" destId="{BD774678-155D-4449-9A82-714740CC3FC1}" srcOrd="1" destOrd="0" presId="urn:microsoft.com/office/officeart/2005/8/layout/process4"/>
    <dgm:cxn modelId="{65E31ED8-6DAC-46CF-90A5-52B57ACEFD52}" type="presParOf" srcId="{298762A6-AE3B-4136-822D-BD4E07EF0FCC}" destId="{72884B94-C404-465C-B689-1BFFD72A0565}" srcOrd="2" destOrd="0" presId="urn:microsoft.com/office/officeart/2005/8/layout/process4"/>
    <dgm:cxn modelId="{0F931E4A-8B31-4A06-BC50-BD554B337757}" type="presParOf" srcId="{72884B94-C404-465C-B689-1BFFD72A0565}" destId="{68E18CF4-4CD2-4E17-B9DB-8DC2B06678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74673-BC2E-4BF9-9526-4530F84C3DDF}">
      <dsp:nvSpPr>
        <dsp:cNvPr id="0" name=""/>
        <dsp:cNvSpPr/>
      </dsp:nvSpPr>
      <dsp:spPr>
        <a:xfrm>
          <a:off x="4428054" y="595196"/>
          <a:ext cx="3710737" cy="48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911"/>
              </a:lnTo>
              <a:lnTo>
                <a:pt x="3710737" y="376911"/>
              </a:lnTo>
              <a:lnTo>
                <a:pt x="3710737" y="481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6E51D-B5B6-4A5F-8C06-686FA45A5FE6}">
      <dsp:nvSpPr>
        <dsp:cNvPr id="0" name=""/>
        <dsp:cNvSpPr/>
      </dsp:nvSpPr>
      <dsp:spPr>
        <a:xfrm>
          <a:off x="4428054" y="595196"/>
          <a:ext cx="2234611" cy="48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911"/>
              </a:lnTo>
              <a:lnTo>
                <a:pt x="2234611" y="376911"/>
              </a:lnTo>
              <a:lnTo>
                <a:pt x="2234611" y="481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727DB-CE6B-4474-BFEF-B6F78758D3C8}">
      <dsp:nvSpPr>
        <dsp:cNvPr id="0" name=""/>
        <dsp:cNvSpPr/>
      </dsp:nvSpPr>
      <dsp:spPr>
        <a:xfrm>
          <a:off x="4428054" y="595196"/>
          <a:ext cx="1035053" cy="48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911"/>
              </a:lnTo>
              <a:lnTo>
                <a:pt x="1035053" y="376911"/>
              </a:lnTo>
              <a:lnTo>
                <a:pt x="1035053" y="481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E8D12-7D3A-4CDA-8412-B9392C74A37D}">
      <dsp:nvSpPr>
        <dsp:cNvPr id="0" name=""/>
        <dsp:cNvSpPr/>
      </dsp:nvSpPr>
      <dsp:spPr>
        <a:xfrm>
          <a:off x="3787372" y="595196"/>
          <a:ext cx="640682" cy="481055"/>
        </a:xfrm>
        <a:custGeom>
          <a:avLst/>
          <a:gdLst/>
          <a:ahLst/>
          <a:cxnLst/>
          <a:rect l="0" t="0" r="0" b="0"/>
          <a:pathLst>
            <a:path>
              <a:moveTo>
                <a:pt x="640682" y="0"/>
              </a:moveTo>
              <a:lnTo>
                <a:pt x="640682" y="376911"/>
              </a:lnTo>
              <a:lnTo>
                <a:pt x="0" y="376911"/>
              </a:lnTo>
              <a:lnTo>
                <a:pt x="0" y="481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052C7-54A3-4249-924F-80CD293AE101}">
      <dsp:nvSpPr>
        <dsp:cNvPr id="0" name=""/>
        <dsp:cNvSpPr/>
      </dsp:nvSpPr>
      <dsp:spPr>
        <a:xfrm>
          <a:off x="1937183" y="595196"/>
          <a:ext cx="2490870" cy="481055"/>
        </a:xfrm>
        <a:custGeom>
          <a:avLst/>
          <a:gdLst/>
          <a:ahLst/>
          <a:cxnLst/>
          <a:rect l="0" t="0" r="0" b="0"/>
          <a:pathLst>
            <a:path>
              <a:moveTo>
                <a:pt x="2490870" y="0"/>
              </a:moveTo>
              <a:lnTo>
                <a:pt x="2490870" y="376911"/>
              </a:lnTo>
              <a:lnTo>
                <a:pt x="0" y="376911"/>
              </a:lnTo>
              <a:lnTo>
                <a:pt x="0" y="481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EFD99-AD55-4EBB-9629-06AB0BB2E819}">
      <dsp:nvSpPr>
        <dsp:cNvPr id="0" name=""/>
        <dsp:cNvSpPr/>
      </dsp:nvSpPr>
      <dsp:spPr>
        <a:xfrm>
          <a:off x="563174" y="595196"/>
          <a:ext cx="3864880" cy="481055"/>
        </a:xfrm>
        <a:custGeom>
          <a:avLst/>
          <a:gdLst/>
          <a:ahLst/>
          <a:cxnLst/>
          <a:rect l="0" t="0" r="0" b="0"/>
          <a:pathLst>
            <a:path>
              <a:moveTo>
                <a:pt x="3864880" y="0"/>
              </a:moveTo>
              <a:lnTo>
                <a:pt x="3864880" y="376911"/>
              </a:lnTo>
              <a:lnTo>
                <a:pt x="0" y="376911"/>
              </a:lnTo>
              <a:lnTo>
                <a:pt x="0" y="481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8BBEE-5AFF-429E-B984-F10DC3884CDA}">
      <dsp:nvSpPr>
        <dsp:cNvPr id="0" name=""/>
        <dsp:cNvSpPr/>
      </dsp:nvSpPr>
      <dsp:spPr>
        <a:xfrm>
          <a:off x="230279" y="-118664"/>
          <a:ext cx="8395550" cy="713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2B345-846B-4F7A-B2D2-538798318E4B}">
      <dsp:nvSpPr>
        <dsp:cNvPr id="0" name=""/>
        <dsp:cNvSpPr/>
      </dsp:nvSpPr>
      <dsp:spPr>
        <a:xfrm>
          <a:off x="355189" y="0"/>
          <a:ext cx="8395550" cy="713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a typeface="+mn-ea"/>
            </a:rPr>
            <a:t>1. РАЗРАБОТАНЫ МЕТОДОЛОГИЧЕСКИЕ ПОДХОДЫ К ОЦЕНКЕ ПРИРОДНЫХ РЕСУРСОВ ПО ТЕКУЩЕЙ РЫНОЧНОЙ СТОИМОСТИ И РАСЧЕТА ПОКАЗАТЕЛЯ ПРОДУКТИВНОСТИ ПРИРОДНЫХ РЕСУРСОВ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097" y="20908"/>
        <a:ext cx="8353734" cy="672044"/>
      </dsp:txXfrm>
    </dsp:sp>
    <dsp:sp modelId="{E586C466-BD11-4B8A-A4DD-B23C432E0198}">
      <dsp:nvSpPr>
        <dsp:cNvPr id="0" name=""/>
        <dsp:cNvSpPr/>
      </dsp:nvSpPr>
      <dsp:spPr>
        <a:xfrm>
          <a:off x="1079" y="1076251"/>
          <a:ext cx="1124189" cy="713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21569-21CF-4479-8A3B-E675271EA2DD}">
      <dsp:nvSpPr>
        <dsp:cNvPr id="0" name=""/>
        <dsp:cNvSpPr/>
      </dsp:nvSpPr>
      <dsp:spPr>
        <a:xfrm>
          <a:off x="125989" y="1194916"/>
          <a:ext cx="1124189" cy="713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Водных ресурсов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2013 г.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897" y="1215824"/>
        <a:ext cx="1082373" cy="672044"/>
      </dsp:txXfrm>
    </dsp:sp>
    <dsp:sp modelId="{78E1C30E-22E9-4F94-95AC-4308E671050D}">
      <dsp:nvSpPr>
        <dsp:cNvPr id="0" name=""/>
        <dsp:cNvSpPr/>
      </dsp:nvSpPr>
      <dsp:spPr>
        <a:xfrm>
          <a:off x="1375088" y="1076251"/>
          <a:ext cx="1124189" cy="713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CA07A-218D-4800-832A-2ADC14D69A84}">
      <dsp:nvSpPr>
        <dsp:cNvPr id="0" name=""/>
        <dsp:cNvSpPr/>
      </dsp:nvSpPr>
      <dsp:spPr>
        <a:xfrm>
          <a:off x="1499998" y="1194916"/>
          <a:ext cx="1124189" cy="713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Минерально-энергетических ресурсов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2013 г.</a:t>
          </a:r>
          <a:endParaRPr lang="ru-RU" sz="1050" kern="1200" dirty="0"/>
        </a:p>
      </dsp:txBody>
      <dsp:txXfrm>
        <a:off x="1520906" y="1215824"/>
        <a:ext cx="1082373" cy="672044"/>
      </dsp:txXfrm>
    </dsp:sp>
    <dsp:sp modelId="{9C84CE1C-3DBF-426E-807E-5A3D07C2EE84}">
      <dsp:nvSpPr>
        <dsp:cNvPr id="0" name=""/>
        <dsp:cNvSpPr/>
      </dsp:nvSpPr>
      <dsp:spPr>
        <a:xfrm>
          <a:off x="2749098" y="1076251"/>
          <a:ext cx="2076547" cy="713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F35B5-6661-4E08-A2BE-AE8D210B132F}">
      <dsp:nvSpPr>
        <dsp:cNvPr id="0" name=""/>
        <dsp:cNvSpPr/>
      </dsp:nvSpPr>
      <dsp:spPr>
        <a:xfrm>
          <a:off x="2874008" y="1194916"/>
          <a:ext cx="2076547" cy="713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Некультивируемых биологических ресурсов животного и растительного происхождения</a:t>
          </a:r>
          <a:br>
            <a:rPr lang="ru-RU" altLang="ru-RU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alt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2014 г.</a:t>
          </a:r>
          <a:endParaRPr lang="ru-RU" sz="1000" kern="1200" dirty="0"/>
        </a:p>
      </dsp:txBody>
      <dsp:txXfrm>
        <a:off x="2894916" y="1215824"/>
        <a:ext cx="2034731" cy="672044"/>
      </dsp:txXfrm>
    </dsp:sp>
    <dsp:sp modelId="{6749B08D-F3DC-4F1D-8280-FB94413ECEBB}">
      <dsp:nvSpPr>
        <dsp:cNvPr id="0" name=""/>
        <dsp:cNvSpPr/>
      </dsp:nvSpPr>
      <dsp:spPr>
        <a:xfrm>
          <a:off x="5075465" y="1076251"/>
          <a:ext cx="775286" cy="713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3898F-44A3-4EC1-8098-4C60C72E51AD}">
      <dsp:nvSpPr>
        <dsp:cNvPr id="0" name=""/>
        <dsp:cNvSpPr/>
      </dsp:nvSpPr>
      <dsp:spPr>
        <a:xfrm>
          <a:off x="5200375" y="1194916"/>
          <a:ext cx="775286" cy="713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>
              <a:latin typeface="Arial" panose="020B0604020202020204" pitchFamily="34" charset="0"/>
              <a:cs typeface="Arial" panose="020B0604020202020204" pitchFamily="34" charset="0"/>
            </a:rPr>
            <a:t>Земли</a:t>
          </a:r>
          <a:br>
            <a:rPr lang="ru-RU" altLang="ru-RU" sz="105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altLang="ru-RU" sz="1050" kern="1200">
              <a:latin typeface="Arial" panose="020B0604020202020204" pitchFamily="34" charset="0"/>
              <a:cs typeface="Arial" panose="020B0604020202020204" pitchFamily="34" charset="0"/>
            </a:rPr>
            <a:t> 2014 г.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1283" y="1215824"/>
        <a:ext cx="733470" cy="672044"/>
      </dsp:txXfrm>
    </dsp:sp>
    <dsp:sp modelId="{57847024-A07E-4BBD-9EA8-CABB0D9C7FF4}">
      <dsp:nvSpPr>
        <dsp:cNvPr id="0" name=""/>
        <dsp:cNvSpPr/>
      </dsp:nvSpPr>
      <dsp:spPr>
        <a:xfrm>
          <a:off x="6100571" y="1076251"/>
          <a:ext cx="1124189" cy="713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767F1-9D08-4950-91C1-027D1FA7ED35}">
      <dsp:nvSpPr>
        <dsp:cNvPr id="0" name=""/>
        <dsp:cNvSpPr/>
      </dsp:nvSpPr>
      <dsp:spPr>
        <a:xfrm>
          <a:off x="6225481" y="1194916"/>
          <a:ext cx="1124189" cy="713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Гидробионтов </a:t>
          </a:r>
          <a:br>
            <a:rPr lang="ru-RU" altLang="ru-RU" sz="10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alt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2015 г.</a:t>
          </a:r>
          <a:endParaRPr lang="ru-RU" sz="1050" kern="1200" dirty="0"/>
        </a:p>
      </dsp:txBody>
      <dsp:txXfrm>
        <a:off x="6246389" y="1215824"/>
        <a:ext cx="1082373" cy="672044"/>
      </dsp:txXfrm>
    </dsp:sp>
    <dsp:sp modelId="{A7D9B981-5A93-4405-89A4-98E90142D402}">
      <dsp:nvSpPr>
        <dsp:cNvPr id="0" name=""/>
        <dsp:cNvSpPr/>
      </dsp:nvSpPr>
      <dsp:spPr>
        <a:xfrm>
          <a:off x="7474581" y="1076251"/>
          <a:ext cx="1328421" cy="713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4E853-2110-41BE-9937-B61C78BBD5EA}">
      <dsp:nvSpPr>
        <dsp:cNvPr id="0" name=""/>
        <dsp:cNvSpPr/>
      </dsp:nvSpPr>
      <dsp:spPr>
        <a:xfrm>
          <a:off x="7599491" y="1194916"/>
          <a:ext cx="1328421" cy="713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Продуктивности природных ресурсов</a:t>
          </a:r>
          <a:br>
            <a:rPr lang="ru-RU" altLang="ru-RU" sz="10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alt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2018 г.</a:t>
          </a:r>
          <a:endParaRPr lang="ru-RU" sz="1050" kern="1200" dirty="0"/>
        </a:p>
      </dsp:txBody>
      <dsp:txXfrm>
        <a:off x="7620399" y="1215824"/>
        <a:ext cx="1286605" cy="672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6E51D-B5B6-4A5F-8C06-686FA45A5FE6}">
      <dsp:nvSpPr>
        <dsp:cNvPr id="0" name=""/>
        <dsp:cNvSpPr/>
      </dsp:nvSpPr>
      <dsp:spPr>
        <a:xfrm>
          <a:off x="4433683" y="503267"/>
          <a:ext cx="3488154" cy="377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954"/>
              </a:lnTo>
              <a:lnTo>
                <a:pt x="3488154" y="288954"/>
              </a:lnTo>
              <a:lnTo>
                <a:pt x="3488154" y="377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727DB-CE6B-4474-BFEF-B6F78758D3C8}">
      <dsp:nvSpPr>
        <dsp:cNvPr id="0" name=""/>
        <dsp:cNvSpPr/>
      </dsp:nvSpPr>
      <dsp:spPr>
        <a:xfrm>
          <a:off x="4433683" y="503267"/>
          <a:ext cx="1577643" cy="377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954"/>
              </a:lnTo>
              <a:lnTo>
                <a:pt x="1577643" y="288954"/>
              </a:lnTo>
              <a:lnTo>
                <a:pt x="1577643" y="377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E8D12-7D3A-4CDA-8412-B9392C74A37D}">
      <dsp:nvSpPr>
        <dsp:cNvPr id="0" name=""/>
        <dsp:cNvSpPr/>
      </dsp:nvSpPr>
      <dsp:spPr>
        <a:xfrm>
          <a:off x="4162308" y="503267"/>
          <a:ext cx="271374" cy="377013"/>
        </a:xfrm>
        <a:custGeom>
          <a:avLst/>
          <a:gdLst/>
          <a:ahLst/>
          <a:cxnLst/>
          <a:rect l="0" t="0" r="0" b="0"/>
          <a:pathLst>
            <a:path>
              <a:moveTo>
                <a:pt x="271374" y="0"/>
              </a:moveTo>
              <a:lnTo>
                <a:pt x="271374" y="288954"/>
              </a:lnTo>
              <a:lnTo>
                <a:pt x="0" y="288954"/>
              </a:lnTo>
              <a:lnTo>
                <a:pt x="0" y="377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052C7-54A3-4249-924F-80CD293AE101}">
      <dsp:nvSpPr>
        <dsp:cNvPr id="0" name=""/>
        <dsp:cNvSpPr/>
      </dsp:nvSpPr>
      <dsp:spPr>
        <a:xfrm>
          <a:off x="2499508" y="503267"/>
          <a:ext cx="1934174" cy="377235"/>
        </a:xfrm>
        <a:custGeom>
          <a:avLst/>
          <a:gdLst/>
          <a:ahLst/>
          <a:cxnLst/>
          <a:rect l="0" t="0" r="0" b="0"/>
          <a:pathLst>
            <a:path>
              <a:moveTo>
                <a:pt x="1934174" y="0"/>
              </a:moveTo>
              <a:lnTo>
                <a:pt x="1934174" y="289177"/>
              </a:lnTo>
              <a:lnTo>
                <a:pt x="0" y="289177"/>
              </a:lnTo>
              <a:lnTo>
                <a:pt x="0" y="3772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EFD99-AD55-4EBB-9629-06AB0BB2E819}">
      <dsp:nvSpPr>
        <dsp:cNvPr id="0" name=""/>
        <dsp:cNvSpPr/>
      </dsp:nvSpPr>
      <dsp:spPr>
        <a:xfrm>
          <a:off x="838377" y="503267"/>
          <a:ext cx="3595305" cy="377235"/>
        </a:xfrm>
        <a:custGeom>
          <a:avLst/>
          <a:gdLst/>
          <a:ahLst/>
          <a:cxnLst/>
          <a:rect l="0" t="0" r="0" b="0"/>
          <a:pathLst>
            <a:path>
              <a:moveTo>
                <a:pt x="3595305" y="0"/>
              </a:moveTo>
              <a:lnTo>
                <a:pt x="3595305" y="289177"/>
              </a:lnTo>
              <a:lnTo>
                <a:pt x="0" y="289177"/>
              </a:lnTo>
              <a:lnTo>
                <a:pt x="0" y="3772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8BBEE-5AFF-429E-B984-F10DC3884CDA}">
      <dsp:nvSpPr>
        <dsp:cNvPr id="0" name=""/>
        <dsp:cNvSpPr/>
      </dsp:nvSpPr>
      <dsp:spPr>
        <a:xfrm>
          <a:off x="223351" y="-100336"/>
          <a:ext cx="8420663" cy="603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2B345-846B-4F7A-B2D2-538798318E4B}">
      <dsp:nvSpPr>
        <dsp:cNvPr id="0" name=""/>
        <dsp:cNvSpPr/>
      </dsp:nvSpPr>
      <dsp:spPr>
        <a:xfrm>
          <a:off x="328968" y="0"/>
          <a:ext cx="8420663" cy="603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a typeface="+mn-ea"/>
            </a:rPr>
            <a:t>2. УТВЕРЖДЕНЫ ФОРМА СТАТИСТИЧЕСКОГО НАБЛЮДЕНИЯ  И ПРИКЛАДНЫЕ МЕТОДИКИ ОЦЕНКИ ПРИРОДНЫХ РЕСУРСОВ ПО ТЕКУЩЕЙ РЫНОЧНОЙ СТОИМОСТИ </a:t>
          </a:r>
          <a:r>
            <a:rPr lang="ru-RU" sz="1000" b="0" kern="1200" dirty="0">
              <a:ea typeface="+mn-ea"/>
            </a:rPr>
            <a:t>(приказы Минприроды России)</a:t>
          </a:r>
          <a:endParaRPr lang="ru-RU" sz="105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647" y="17679"/>
        <a:ext cx="8385305" cy="568246"/>
      </dsp:txXfrm>
    </dsp:sp>
    <dsp:sp modelId="{E586C466-BD11-4B8A-A4DD-B23C432E0198}">
      <dsp:nvSpPr>
        <dsp:cNvPr id="0" name=""/>
        <dsp:cNvSpPr/>
      </dsp:nvSpPr>
      <dsp:spPr>
        <a:xfrm>
          <a:off x="115753" y="880503"/>
          <a:ext cx="1445247" cy="1438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21569-21CF-4479-8A3B-E675271EA2DD}">
      <dsp:nvSpPr>
        <dsp:cNvPr id="0" name=""/>
        <dsp:cNvSpPr/>
      </dsp:nvSpPr>
      <dsp:spPr>
        <a:xfrm>
          <a:off x="221370" y="980840"/>
          <a:ext cx="1445247" cy="14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Форма статистического наблюдения: №1</a:t>
          </a:r>
          <a:r>
            <a:rPr lang="en-US" sz="1100" b="0" i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0" i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 РСПИ </a:t>
          </a:r>
          <a:r>
            <a:rPr lang="ru-RU" sz="1100" b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“Сведения о текущей рыночной стоимости запасов полезных ископаемых” </a:t>
          </a:r>
          <a:r>
            <a:rPr lang="ru-RU" sz="1100" b="0" i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(2017) 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504" y="1022974"/>
        <a:ext cx="1360979" cy="1354302"/>
      </dsp:txXfrm>
    </dsp:sp>
    <dsp:sp modelId="{78E1C30E-22E9-4F94-95AC-4308E671050D}">
      <dsp:nvSpPr>
        <dsp:cNvPr id="0" name=""/>
        <dsp:cNvSpPr/>
      </dsp:nvSpPr>
      <dsp:spPr>
        <a:xfrm>
          <a:off x="1772236" y="880503"/>
          <a:ext cx="1454544" cy="1438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CA07A-218D-4800-832A-2ADC14D69A84}">
      <dsp:nvSpPr>
        <dsp:cNvPr id="0" name=""/>
        <dsp:cNvSpPr/>
      </dsp:nvSpPr>
      <dsp:spPr>
        <a:xfrm>
          <a:off x="1877854" y="980840"/>
          <a:ext cx="1454544" cy="14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Методология оценки полезных ископаемых в натуральном и стоимостном измерениях и их изменений за год (2018)</a:t>
          </a:r>
          <a:endParaRPr lang="ru-RU" sz="1100" kern="1200" dirty="0"/>
        </a:p>
      </dsp:txBody>
      <dsp:txXfrm>
        <a:off x="1919988" y="1022974"/>
        <a:ext cx="1370276" cy="1354302"/>
      </dsp:txXfrm>
    </dsp:sp>
    <dsp:sp modelId="{9C84CE1C-3DBF-426E-807E-5A3D07C2EE84}">
      <dsp:nvSpPr>
        <dsp:cNvPr id="0" name=""/>
        <dsp:cNvSpPr/>
      </dsp:nvSpPr>
      <dsp:spPr>
        <a:xfrm>
          <a:off x="3411685" y="880281"/>
          <a:ext cx="1501245" cy="1438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F35B5-6661-4E08-A2BE-AE8D210B132F}">
      <dsp:nvSpPr>
        <dsp:cNvPr id="0" name=""/>
        <dsp:cNvSpPr/>
      </dsp:nvSpPr>
      <dsp:spPr>
        <a:xfrm>
          <a:off x="3517303" y="980617"/>
          <a:ext cx="1501245" cy="14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i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Методология оценки некультивируемых биологических ресурсов в натуральном и стоимостном измерениях и их изменений за год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i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(2018)</a:t>
          </a:r>
          <a:endParaRPr lang="ru-RU" sz="1050" kern="1200" dirty="0"/>
        </a:p>
      </dsp:txBody>
      <dsp:txXfrm>
        <a:off x="3559437" y="1022751"/>
        <a:ext cx="1416977" cy="1354302"/>
      </dsp:txXfrm>
    </dsp:sp>
    <dsp:sp modelId="{6749B08D-F3DC-4F1D-8280-FB94413ECEBB}">
      <dsp:nvSpPr>
        <dsp:cNvPr id="0" name=""/>
        <dsp:cNvSpPr/>
      </dsp:nvSpPr>
      <dsp:spPr>
        <a:xfrm>
          <a:off x="5124166" y="880281"/>
          <a:ext cx="1774321" cy="1438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3898F-44A3-4EC1-8098-4C60C72E51AD}">
      <dsp:nvSpPr>
        <dsp:cNvPr id="0" name=""/>
        <dsp:cNvSpPr/>
      </dsp:nvSpPr>
      <dsp:spPr>
        <a:xfrm>
          <a:off x="5229783" y="980617"/>
          <a:ext cx="1774321" cy="14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Методологии оценки водных ресурсов в натуральном и стоимостном измерениях и их изменений за год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(2019)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1917" y="1022751"/>
        <a:ext cx="1690053" cy="1354302"/>
      </dsp:txXfrm>
    </dsp:sp>
    <dsp:sp modelId="{57847024-A07E-4BBD-9EA8-CABB0D9C7FF4}">
      <dsp:nvSpPr>
        <dsp:cNvPr id="0" name=""/>
        <dsp:cNvSpPr/>
      </dsp:nvSpPr>
      <dsp:spPr>
        <a:xfrm>
          <a:off x="7109722" y="880281"/>
          <a:ext cx="1624228" cy="1438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767F1-9D08-4950-91C1-027D1FA7ED35}">
      <dsp:nvSpPr>
        <dsp:cNvPr id="0" name=""/>
        <dsp:cNvSpPr/>
      </dsp:nvSpPr>
      <dsp:spPr>
        <a:xfrm>
          <a:off x="7215340" y="980617"/>
          <a:ext cx="1624228" cy="14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Методологии оценки гидробионтов в натуральном и стоимостном измерениях и их изменений за год (</a:t>
          </a:r>
          <a:r>
            <a:rPr lang="ru-RU" sz="1100" b="0" i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 процессе утверждения</a:t>
          </a:r>
          <a:r>
            <a:rPr lang="ru-RU" sz="1100" b="0" i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</a:t>
          </a:r>
          <a:endParaRPr lang="ru-RU" sz="1100" kern="1200" dirty="0"/>
        </a:p>
      </dsp:txBody>
      <dsp:txXfrm>
        <a:off x="7257474" y="1022751"/>
        <a:ext cx="1539960" cy="1354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A177-C96A-4128-B741-7C115B430668}">
      <dsp:nvSpPr>
        <dsp:cNvPr id="0" name=""/>
        <dsp:cNvSpPr/>
      </dsp:nvSpPr>
      <dsp:spPr>
        <a:xfrm>
          <a:off x="6501" y="215191"/>
          <a:ext cx="4132813" cy="4769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Счет выбросов в атмосферу</a:t>
          </a:r>
        </a:p>
      </dsp:txBody>
      <dsp:txXfrm>
        <a:off x="244996" y="215191"/>
        <a:ext cx="3655824" cy="476989"/>
      </dsp:txXfrm>
    </dsp:sp>
    <dsp:sp modelId="{B2D50D02-FAA9-4CBB-8755-53CBEB313A47}">
      <dsp:nvSpPr>
        <dsp:cNvPr id="0" name=""/>
        <dsp:cNvSpPr/>
      </dsp:nvSpPr>
      <dsp:spPr>
        <a:xfrm>
          <a:off x="3984293" y="255735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sp:txBody>
      <dsp:txXfrm>
        <a:off x="4182244" y="255735"/>
        <a:ext cx="1197729" cy="395901"/>
      </dsp:txXfrm>
    </dsp:sp>
    <dsp:sp modelId="{964A39E0-8D57-48BF-A98E-B6331F3B62CE}">
      <dsp:nvSpPr>
        <dsp:cNvPr id="0" name=""/>
        <dsp:cNvSpPr/>
      </dsp:nvSpPr>
      <dsp:spPr>
        <a:xfrm>
          <a:off x="5439358" y="255735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sp:txBody>
      <dsp:txXfrm>
        <a:off x="5637309" y="255735"/>
        <a:ext cx="1197729" cy="395901"/>
      </dsp:txXfrm>
    </dsp:sp>
    <dsp:sp modelId="{F0925AAE-4B17-4936-B0B2-4816AD5DF394}">
      <dsp:nvSpPr>
        <dsp:cNvPr id="0" name=""/>
        <dsp:cNvSpPr/>
      </dsp:nvSpPr>
      <dsp:spPr>
        <a:xfrm>
          <a:off x="6501" y="758958"/>
          <a:ext cx="4132813" cy="4769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Счет потоков водных ресурсов</a:t>
          </a:r>
        </a:p>
      </dsp:txBody>
      <dsp:txXfrm>
        <a:off x="244996" y="758958"/>
        <a:ext cx="3655824" cy="476989"/>
      </dsp:txXfrm>
    </dsp:sp>
    <dsp:sp modelId="{E9348DAF-098E-40D8-B817-30842BDCCD0E}">
      <dsp:nvSpPr>
        <dsp:cNvPr id="0" name=""/>
        <dsp:cNvSpPr/>
      </dsp:nvSpPr>
      <dsp:spPr>
        <a:xfrm>
          <a:off x="3984293" y="799502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sp:txBody>
      <dsp:txXfrm>
        <a:off x="4182244" y="799502"/>
        <a:ext cx="1197729" cy="395901"/>
      </dsp:txXfrm>
    </dsp:sp>
    <dsp:sp modelId="{611BB4AA-6712-4B64-BB11-44CA863B5BB8}">
      <dsp:nvSpPr>
        <dsp:cNvPr id="0" name=""/>
        <dsp:cNvSpPr/>
      </dsp:nvSpPr>
      <dsp:spPr>
        <a:xfrm>
          <a:off x="5439358" y="799502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sp:txBody>
      <dsp:txXfrm>
        <a:off x="5637309" y="799502"/>
        <a:ext cx="1197729" cy="395901"/>
      </dsp:txXfrm>
    </dsp:sp>
    <dsp:sp modelId="{3FC4F9F2-E9E1-4BC7-8B52-6ED9E28E6E76}">
      <dsp:nvSpPr>
        <dsp:cNvPr id="0" name=""/>
        <dsp:cNvSpPr/>
      </dsp:nvSpPr>
      <dsp:spPr>
        <a:xfrm>
          <a:off x="6894423" y="799502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sp:txBody>
      <dsp:txXfrm>
        <a:off x="7092374" y="799502"/>
        <a:ext cx="1197729" cy="395901"/>
      </dsp:txXfrm>
    </dsp:sp>
    <dsp:sp modelId="{025E1DD8-8F52-4DF3-A6AC-53438DBCAF80}">
      <dsp:nvSpPr>
        <dsp:cNvPr id="0" name=""/>
        <dsp:cNvSpPr/>
      </dsp:nvSpPr>
      <dsp:spPr>
        <a:xfrm>
          <a:off x="6501" y="1302726"/>
          <a:ext cx="4132813" cy="4769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Счет расходов на охрану окружающей среды</a:t>
          </a:r>
        </a:p>
      </dsp:txBody>
      <dsp:txXfrm>
        <a:off x="244996" y="1302726"/>
        <a:ext cx="3655824" cy="476989"/>
      </dsp:txXfrm>
    </dsp:sp>
    <dsp:sp modelId="{FFC06B4C-A2C4-4192-8174-60701905097C}">
      <dsp:nvSpPr>
        <dsp:cNvPr id="0" name=""/>
        <dsp:cNvSpPr/>
      </dsp:nvSpPr>
      <dsp:spPr>
        <a:xfrm>
          <a:off x="3984293" y="1343270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dsp:txBody>
      <dsp:txXfrm>
        <a:off x="4182244" y="1343270"/>
        <a:ext cx="1197729" cy="395901"/>
      </dsp:txXfrm>
    </dsp:sp>
    <dsp:sp modelId="{25EFCB6E-AF8E-4F39-AFF6-2A7432C223D8}">
      <dsp:nvSpPr>
        <dsp:cNvPr id="0" name=""/>
        <dsp:cNvSpPr/>
      </dsp:nvSpPr>
      <dsp:spPr>
        <a:xfrm>
          <a:off x="5439358" y="1343270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sp:txBody>
      <dsp:txXfrm>
        <a:off x="5637309" y="1343270"/>
        <a:ext cx="1197729" cy="395901"/>
      </dsp:txXfrm>
    </dsp:sp>
    <dsp:sp modelId="{DC4DB982-2781-493A-B639-CFD4A4032191}">
      <dsp:nvSpPr>
        <dsp:cNvPr id="0" name=""/>
        <dsp:cNvSpPr/>
      </dsp:nvSpPr>
      <dsp:spPr>
        <a:xfrm>
          <a:off x="6501" y="1846494"/>
          <a:ext cx="4132813" cy="4769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Счет экологических налогов</a:t>
          </a:r>
        </a:p>
      </dsp:txBody>
      <dsp:txXfrm>
        <a:off x="244996" y="1846494"/>
        <a:ext cx="3655824" cy="476989"/>
      </dsp:txXfrm>
    </dsp:sp>
    <dsp:sp modelId="{D092CEDD-6253-47AB-88A5-9EF1DFC576E9}">
      <dsp:nvSpPr>
        <dsp:cNvPr id="0" name=""/>
        <dsp:cNvSpPr/>
      </dsp:nvSpPr>
      <dsp:spPr>
        <a:xfrm>
          <a:off x="3984293" y="1887038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dsp:txBody>
      <dsp:txXfrm>
        <a:off x="4182244" y="1887038"/>
        <a:ext cx="1197729" cy="395901"/>
      </dsp:txXfrm>
    </dsp:sp>
    <dsp:sp modelId="{1E7DB07B-796A-4689-93AE-84A97F7D4655}">
      <dsp:nvSpPr>
        <dsp:cNvPr id="0" name=""/>
        <dsp:cNvSpPr/>
      </dsp:nvSpPr>
      <dsp:spPr>
        <a:xfrm>
          <a:off x="5439358" y="1887038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sp:txBody>
      <dsp:txXfrm>
        <a:off x="5637309" y="1887038"/>
        <a:ext cx="1197729" cy="395901"/>
      </dsp:txXfrm>
    </dsp:sp>
    <dsp:sp modelId="{E2C2EB82-888B-4392-A1E1-319CE391EADD}">
      <dsp:nvSpPr>
        <dsp:cNvPr id="0" name=""/>
        <dsp:cNvSpPr/>
      </dsp:nvSpPr>
      <dsp:spPr>
        <a:xfrm>
          <a:off x="6894423" y="1887038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sp:txBody>
      <dsp:txXfrm>
        <a:off x="7092374" y="1887038"/>
        <a:ext cx="1197729" cy="395901"/>
      </dsp:txXfrm>
    </dsp:sp>
    <dsp:sp modelId="{45B2A4F8-BF56-4927-8E63-2F0AE2074018}">
      <dsp:nvSpPr>
        <dsp:cNvPr id="0" name=""/>
        <dsp:cNvSpPr/>
      </dsp:nvSpPr>
      <dsp:spPr>
        <a:xfrm>
          <a:off x="6501" y="2390261"/>
          <a:ext cx="4132813" cy="4769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Счет экологических субсидий и подобных им трансфертов</a:t>
          </a:r>
        </a:p>
      </dsp:txBody>
      <dsp:txXfrm>
        <a:off x="244996" y="2390261"/>
        <a:ext cx="3655824" cy="476989"/>
      </dsp:txXfrm>
    </dsp:sp>
    <dsp:sp modelId="{96A9FD37-323D-4195-9415-256FC85D4E38}">
      <dsp:nvSpPr>
        <dsp:cNvPr id="0" name=""/>
        <dsp:cNvSpPr/>
      </dsp:nvSpPr>
      <dsp:spPr>
        <a:xfrm>
          <a:off x="3984293" y="2430806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sp:txBody>
      <dsp:txXfrm>
        <a:off x="4182244" y="2430806"/>
        <a:ext cx="1197729" cy="395901"/>
      </dsp:txXfrm>
    </dsp:sp>
    <dsp:sp modelId="{CA675C38-83C0-43C0-907A-1115DA6905D6}">
      <dsp:nvSpPr>
        <dsp:cNvPr id="0" name=""/>
        <dsp:cNvSpPr/>
      </dsp:nvSpPr>
      <dsp:spPr>
        <a:xfrm>
          <a:off x="6501" y="2934029"/>
          <a:ext cx="4132813" cy="4769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Счет активов для ресурсов древесины</a:t>
          </a:r>
        </a:p>
      </dsp:txBody>
      <dsp:txXfrm>
        <a:off x="244996" y="2934029"/>
        <a:ext cx="3655824" cy="476989"/>
      </dsp:txXfrm>
    </dsp:sp>
    <dsp:sp modelId="{88A6AD63-221C-4B42-9962-07075421D3D8}">
      <dsp:nvSpPr>
        <dsp:cNvPr id="0" name=""/>
        <dsp:cNvSpPr/>
      </dsp:nvSpPr>
      <dsp:spPr>
        <a:xfrm>
          <a:off x="3984293" y="2974573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sp:txBody>
      <dsp:txXfrm>
        <a:off x="4182244" y="2974573"/>
        <a:ext cx="1197729" cy="395901"/>
      </dsp:txXfrm>
    </dsp:sp>
    <dsp:sp modelId="{97310137-C783-4A67-8BC8-87148AA3EAA2}">
      <dsp:nvSpPr>
        <dsp:cNvPr id="0" name=""/>
        <dsp:cNvSpPr/>
      </dsp:nvSpPr>
      <dsp:spPr>
        <a:xfrm>
          <a:off x="5439358" y="2974573"/>
          <a:ext cx="1593630" cy="3959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sp:txBody>
      <dsp:txXfrm>
        <a:off x="5637309" y="2974573"/>
        <a:ext cx="1197729" cy="395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634E1-4AF1-4837-95BF-BFDBEFE9FE0B}">
      <dsp:nvSpPr>
        <dsp:cNvPr id="0" name=""/>
        <dsp:cNvSpPr/>
      </dsp:nvSpPr>
      <dsp:spPr>
        <a:xfrm>
          <a:off x="2272" y="0"/>
          <a:ext cx="1987050" cy="7504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Экспериментальное построение</a:t>
          </a:r>
        </a:p>
      </dsp:txBody>
      <dsp:txXfrm>
        <a:off x="2272" y="0"/>
        <a:ext cx="1799449" cy="750406"/>
      </dsp:txXfrm>
    </dsp:sp>
    <dsp:sp modelId="{BCA52972-BC81-4814-A51C-0B960BEEB84F}">
      <dsp:nvSpPr>
        <dsp:cNvPr id="0" name=""/>
        <dsp:cNvSpPr/>
      </dsp:nvSpPr>
      <dsp:spPr>
        <a:xfrm>
          <a:off x="1591912" y="0"/>
          <a:ext cx="1987050" cy="75040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Разработка прикладных алгоритмов</a:t>
          </a:r>
        </a:p>
      </dsp:txBody>
      <dsp:txXfrm>
        <a:off x="1967115" y="0"/>
        <a:ext cx="1236644" cy="750406"/>
      </dsp:txXfrm>
    </dsp:sp>
    <dsp:sp modelId="{24246E5F-2533-44F0-BAE1-9F2D575D5A86}">
      <dsp:nvSpPr>
        <dsp:cNvPr id="0" name=""/>
        <dsp:cNvSpPr/>
      </dsp:nvSpPr>
      <dsp:spPr>
        <a:xfrm>
          <a:off x="3181553" y="0"/>
          <a:ext cx="1987050" cy="75040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Проект методических указаний</a:t>
          </a:r>
        </a:p>
      </dsp:txBody>
      <dsp:txXfrm>
        <a:off x="3556756" y="0"/>
        <a:ext cx="1236644" cy="750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0600D-9116-43C8-9AC4-67014CA63E37}">
      <dsp:nvSpPr>
        <dsp:cNvPr id="0" name=""/>
        <dsp:cNvSpPr/>
      </dsp:nvSpPr>
      <dsp:spPr>
        <a:xfrm>
          <a:off x="0" y="4009236"/>
          <a:ext cx="8229600" cy="1139765"/>
        </a:xfrm>
        <a:prstGeom prst="rect">
          <a:avLst/>
        </a:prstGeom>
        <a:solidFill>
          <a:srgbClr val="6FC7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Долгосрочная перспектива</a:t>
          </a:r>
        </a:p>
      </dsp:txBody>
      <dsp:txXfrm>
        <a:off x="0" y="4009236"/>
        <a:ext cx="8229600" cy="615473"/>
      </dsp:txXfrm>
    </dsp:sp>
    <dsp:sp modelId="{9049E287-FDF2-4BEE-8245-2DEB34D00AF8}">
      <dsp:nvSpPr>
        <dsp:cNvPr id="0" name=""/>
        <dsp:cNvSpPr/>
      </dsp:nvSpPr>
      <dsp:spPr>
        <a:xfrm>
          <a:off x="0" y="4638452"/>
          <a:ext cx="8229600" cy="689386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счета СПЭУ, по которым требуются значительные ресурсы для методологической проработки и обеспечения необходимыми данными</a:t>
          </a:r>
          <a:endParaRPr lang="ru-RU" sz="1700" strike="sngStrike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0" y="4638452"/>
        <a:ext cx="8229600" cy="689386"/>
      </dsp:txXfrm>
    </dsp:sp>
    <dsp:sp modelId="{8C11E2C3-F12A-4008-89D6-1DBAA44433CD}">
      <dsp:nvSpPr>
        <dsp:cNvPr id="0" name=""/>
        <dsp:cNvSpPr/>
      </dsp:nvSpPr>
      <dsp:spPr>
        <a:xfrm rot="10800000">
          <a:off x="0" y="2283222"/>
          <a:ext cx="8229600" cy="1777853"/>
        </a:xfrm>
        <a:prstGeom prst="upArrowCallout">
          <a:avLst/>
        </a:prstGeom>
        <a:solidFill>
          <a:srgbClr val="6FC7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Среднесрочная перспектива</a:t>
          </a:r>
        </a:p>
      </dsp:txBody>
      <dsp:txXfrm rot="-10800000">
        <a:off x="0" y="2283222"/>
        <a:ext cx="8229600" cy="624026"/>
      </dsp:txXfrm>
    </dsp:sp>
    <dsp:sp modelId="{4014E59F-754F-4A57-B034-7B5C233C08E0}">
      <dsp:nvSpPr>
        <dsp:cNvPr id="0" name=""/>
        <dsp:cNvSpPr/>
      </dsp:nvSpPr>
      <dsp:spPr>
        <a:xfrm>
          <a:off x="2009" y="2736306"/>
          <a:ext cx="8227590" cy="729979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счета СПЭУ, которые актуальны для международных сопоставлений, но требуют значительных ресурсов для методологической проработки и обеспечения данными. Экосистемные счета</a:t>
          </a:r>
        </a:p>
      </dsp:txBody>
      <dsp:txXfrm>
        <a:off x="2009" y="2736306"/>
        <a:ext cx="8227590" cy="729979"/>
      </dsp:txXfrm>
    </dsp:sp>
    <dsp:sp modelId="{BD774678-155D-4449-9A82-714740CC3FC1}">
      <dsp:nvSpPr>
        <dsp:cNvPr id="0" name=""/>
        <dsp:cNvSpPr/>
      </dsp:nvSpPr>
      <dsp:spPr>
        <a:xfrm rot="10800000">
          <a:off x="0" y="753"/>
          <a:ext cx="8229600" cy="2304949"/>
        </a:xfrm>
        <a:prstGeom prst="upArrowCallout">
          <a:avLst/>
        </a:prstGeom>
        <a:solidFill>
          <a:srgbClr val="6FC7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Краткосрочная перспектива (2020-2024 гг.) – приоритетные счета СПЭУ</a:t>
          </a:r>
          <a:endParaRPr lang="ru-RU" sz="19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 rot="-10800000">
        <a:off x="0" y="753"/>
        <a:ext cx="8229600" cy="809037"/>
      </dsp:txXfrm>
    </dsp:sp>
    <dsp:sp modelId="{68E18CF4-4CD2-4E17-B9DB-8DC2B0667864}">
      <dsp:nvSpPr>
        <dsp:cNvPr id="0" name=""/>
        <dsp:cNvSpPr/>
      </dsp:nvSpPr>
      <dsp:spPr>
        <a:xfrm>
          <a:off x="0" y="720079"/>
          <a:ext cx="8229600" cy="786891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приоритетные счета СПЭУ, которые не требуют значительного объема подготовительных работ, предоставляют информацию для обеспечения мер по реализации целевых приоритетов развития РФ, актуальны для выполнения международных сопоставлений, расчетов индикаторов ЦУР и показателей «зеленого» роста ОЭСР</a:t>
          </a:r>
        </a:p>
      </dsp:txBody>
      <dsp:txXfrm>
        <a:off x="0" y="720079"/>
        <a:ext cx="8229600" cy="786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C823-A6E5-4EFD-81B0-E7FB3AD1F993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71EF-839D-4E08-911A-77372B6C8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86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9762E-EF8A-4298-B8C9-287D102C4B5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8E495-BCBB-42DC-9C6B-1DD79577A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2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9622-DBE8-4D34-B72E-D1BFCAD08BB0}" type="slidenum">
              <a:rPr>
                <a:solidFill>
                  <a:prstClr val="black"/>
                </a:solidFill>
              </a:rPr>
              <a:pPr/>
              <a:t>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4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5084-F53F-4EAD-BA21-BC1F02EDE76B}" type="datetime1">
              <a:rPr lang="ru-RU" smtClean="0"/>
              <a:t>23.08.2020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3ABA-35DC-4FE7-B5D5-A478B6777E1F}" type="datetime1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1DE1-B944-4415-A882-121F58F70539}" type="datetime1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C70E-31B4-4724-BA80-813F2F0A4D57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t>23.08.2020</a:t>
            </a:fld>
            <a:endParaRPr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D4962-A7D8-41BA-B584-4AF7A3A612FE}" type="slidenum">
              <a:rPr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7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66CC-2450-4EE0-9283-64EE516443FA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2381-650D-4A52-BF3E-86B722B574B6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2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1F43-BC3D-4CD3-BE0A-1D55BCB8B247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t>23.08.2020</a:t>
            </a:fld>
            <a:endParaRPr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74E6-76B8-495C-BA08-BDBCEACBA7E4}" type="slidenum">
              <a:rPr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53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8A2F-DF74-4085-A083-352EF527E3A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63F37-06D7-4A51-88EC-F08BB7E3D472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54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A864-0247-4BD7-8FAE-B3106A6CA951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37C0B-2539-48BD-9795-951A26277E15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22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436D-5739-4913-AD52-B2819D5EA04C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8B4C-87EB-4FC5-9999-275216337021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65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457A-2639-4DF8-BB4B-C366CCA1AB84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F78D-3678-4747-87DA-5AD6EC3B20BA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4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B618-918B-45F4-A871-3DC68B5342C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56B5-D079-41D9-B8B3-AF9BC94AC85F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5563-843E-474E-9D25-CC566D11C4F4}" type="datetime1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7447-BE12-4C39-88E6-C5D926D4A07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38EC0-F83B-4D45-8AD1-412DCB6A33B2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26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18C5-A761-45DB-BFE4-FACECB5C63F5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4388-5596-4B4C-8CF7-BC9AE5856340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15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B590-0C34-46BE-8EFA-C51E9EF78DDF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91830-BB23-4FFA-B185-9A9F8BB1AC9C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46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F4EA-F59A-4862-BBD8-E7FB66F47D9F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t>23.08.2020</a:t>
            </a:fld>
            <a:endParaRPr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4A4D-DA6B-425B-BF9D-970F70E83309}" type="slidenum">
              <a:rPr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1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A4FF-5F0D-444A-B1D2-931EC20DA99F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BCC6-FDE2-4C92-9BEF-1AEA66466CC6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84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2FE0-8289-4E6F-A88F-E78320652285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t>23.08.2020</a:t>
            </a:fld>
            <a:endParaRPr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23EB-A692-45B3-9F49-9833FC227E07}" type="slidenum">
              <a:rPr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85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8963-8520-4116-A46F-75D1213AF9C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CFC0-0A33-472C-81F2-7B72CB023BB7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52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9DD3-5061-437F-8DDA-189AFEC7B54B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F1EE-194B-4F35-8F36-EC2DCB0BD4A3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20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147D-730E-451A-B076-893AE09C467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3C64-A8A0-496A-B793-CE1A7445AC3E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12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3BDB-72EA-41DA-ABAE-D0BBC4153D2C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1D47-C7DA-4738-A876-D54308086956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1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50C0-23C3-4B97-B73A-6CDE466FA242}" type="datetime1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3A49-48BB-4850-B9DB-4B9060386AB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E33B-7725-4025-A6ED-7BB147CC2D47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9D278-D139-484A-AC7E-3E2896B0777F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5419-0898-4211-8DEA-141EBDF26111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79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77C5-F5FF-4BD6-A074-77310930578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043C-24C6-4EC3-867A-417267024590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24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DB13-CE26-4330-B428-98D1C6F08052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3A4D-F8AC-4465-B598-EBA33BA285A0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0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35F-C917-4C17-A128-4C54263C460C}" type="datetime1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618-F072-4744-AA8E-38CE78F6B449}" type="datetime1">
              <a:rPr lang="ru-RU" smtClean="0"/>
              <a:t>23.08.2020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0475-7466-42D4-A752-9D47058F0EF6}" type="datetime1">
              <a:rPr lang="ru-RU" smtClean="0"/>
              <a:t>23.08.2020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6ED8-9E05-4B41-A24F-502A64A7E824}" type="datetime1">
              <a:rPr lang="ru-RU" smtClean="0"/>
              <a:t>23.08.2020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42A0-5A8A-49C9-A86A-FDA6ECF11BD9}" type="datetime1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AB76-A716-48C7-8ECE-7139829D0178}" type="datetime1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49A28B-51CA-497D-8311-28342B5A087C}" type="datetime1">
              <a:rPr lang="ru-RU" smtClean="0"/>
              <a:t>23.08.2020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E28BD-617D-439D-B3F1-77C7D132DDE6}" type="datetime1">
              <a:rPr lang="ru-RU" altLang="en-US" smtClean="0">
                <a:solidFill>
                  <a:srgbClr val="04617B">
                    <a:shade val="90000"/>
                  </a:srgbClr>
                </a:solidFill>
                <a:latin typeface="Tahoma" pitchFamily="34" charset="0"/>
              </a:rPr>
              <a:t>23.08.2020</a:t>
            </a:fld>
            <a:endParaRPr lang="ru-RU" alt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B8F1E-40C0-48CB-B1FF-22B177F5BD38}" type="slidenum">
              <a:rPr lang="ru-RU" altLang="en-US">
                <a:solidFill>
                  <a:srgbClr val="04617B">
                    <a:shade val="9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dirty="0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51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C68C21-EC58-4389-9B19-64205921EAE7}" type="datetime1">
              <a:rPr lang="ru-RU" altLang="en-US" smtClean="0">
                <a:solidFill>
                  <a:srgbClr val="04617B">
                    <a:shade val="90000"/>
                  </a:srgbClr>
                </a:solidFill>
              </a:rPr>
              <a:t>23.08.2020</a:t>
            </a:fld>
            <a:endParaRPr lang="ru-RU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293FA8-4A8F-4DB0-A4A9-EDA8204B36B3}" type="slidenum">
              <a:rPr lang="ru-RU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64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4DB6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99552" y="1844824"/>
            <a:ext cx="7851648" cy="1663959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5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0072" y="5013176"/>
            <a:ext cx="381642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Марина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Клевакина</a:t>
            </a: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Управления статистики сельского хозяйства и окружающей природной среды, Росстат 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Георгий Фоменко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научный руководитель, </a:t>
            </a:r>
            <a:b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 Институт «Кадастр», </a:t>
            </a:r>
            <a:r>
              <a:rPr lang="ru-RU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д.г.н</a:t>
            </a: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проф.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5" t="10574" r="64168" b="74507"/>
          <a:stretch/>
        </p:blipFill>
        <p:spPr bwMode="auto">
          <a:xfrm>
            <a:off x="621406" y="923272"/>
            <a:ext cx="3265662" cy="84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Z:\server_doc\Архивариус\Лузанова А.К\Фирменный стиль\!логотипы_обложки_визитки бланки\НПО Институт Кадастр\Логотип нпо русский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867113"/>
            <a:ext cx="3097411" cy="7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9"/>
          <p:cNvSpPr>
            <a:spLocks noGrp="1"/>
          </p:cNvSpPr>
          <p:nvPr>
            <p:ph type="title"/>
          </p:nvPr>
        </p:nvSpPr>
        <p:spPr>
          <a:xfrm>
            <a:off x="599552" y="2174958"/>
            <a:ext cx="8229600" cy="2667650"/>
          </a:xfrm>
        </p:spPr>
        <p:txBody>
          <a:bodyPr>
            <a:no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СПЭУ и экосистемных счетов в Российской Федерации: перспективы, возможности и проблемы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Совместный семинар ОЭСР/ЕЭК ООН по имплементации СПЭУ,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13-14 февраля 2020 г., Женева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9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103" y="76470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Потенциал СПЭУ и экосистемного учета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бизнес-решениях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94" y="1484784"/>
            <a:ext cx="8368462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Стандарты экологической и социальной ответственности Международной Финансовой Корпорации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16984" y="2334260"/>
            <a:ext cx="8496944" cy="36724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1.1 Использование СПЭУ и экосистемного учета при выполнении оценки воздействия на окружающую среду</a:t>
            </a:r>
          </a:p>
          <a:p>
            <a:pPr marL="432000" indent="0">
              <a:spcBef>
                <a:spcPts val="600"/>
              </a:spcBef>
              <a:buFont typeface="Wingdings 2"/>
              <a:buNone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Стандарт 6 – Сохранение биологического разнообразия и устойчивое управление живыми природными ресурсами:</a:t>
            </a:r>
          </a:p>
          <a:p>
            <a:pPr marL="90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этапе планирования инвестиционного проекта требуется проведение оценки прямых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косвенных воздействий на биоразнообразие и экосистемные услуги</a:t>
            </a:r>
          </a:p>
          <a:p>
            <a:pPr marL="90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учитывать различия ценности биоразнообразия и экосистемных услуг со стороны затронутых сообществ и других заинтересованных сторон</a:t>
            </a:r>
          </a:p>
          <a:p>
            <a:pPr marL="432000" indent="0">
              <a:spcBef>
                <a:spcPts val="1200"/>
              </a:spcBef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1.2 Расширение подходов к оценке «затраты-выгоды»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13172" y="5013176"/>
            <a:ext cx="8435292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Определение пороговых значений в потреблении природных активов и в осуществлении экологических воздействий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376243"/>
            <a:ext cx="762000" cy="365125"/>
          </a:xfrm>
        </p:spPr>
        <p:txBody>
          <a:bodyPr/>
          <a:lstStyle/>
          <a:p>
            <a:pPr>
              <a:defRPr/>
            </a:pPr>
            <a:fld id="{3D87BCC6-FDE2-4C92-9BEF-1AEA66466CC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4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реализации СПЭУ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8497" y="1484784"/>
            <a:ext cx="8640960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Сложность получения необходимых данных: (а) поиск официальных данных – статистических и административных; (б) анализ имеющихся экспертных данных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определение их потенциала в использовании при составлении счетов СПЭУ;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(в) институционализация экспертных данных для использования в СПЭУ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4692" y="3012411"/>
            <a:ext cx="8640960" cy="8486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Законодательно не закреплена необходимость применения анализа «затраты-выгоды», гармонизированного со СПЭУ</a:t>
            </a:r>
          </a:p>
          <a:p>
            <a:pPr algn="ctr"/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8497" y="4077072"/>
            <a:ext cx="864096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Недостаточная заинтересованность отраслевых ведомств в формировании СПЭУ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использовании ее результатов</a:t>
            </a:r>
          </a:p>
          <a:p>
            <a:pPr algn="ctr"/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6563" y="5085184"/>
            <a:ext cx="864096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Сложности путей интеграции данных СПЭУ в таблицы СНС (например,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дезагрегирование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вклада природных ресурсов по отраслям экономики)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09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реализации экосистемного учета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7998" y="5013176"/>
            <a:ext cx="8596490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Сложности перехода от экономической теории «трудовой стоимости» к экономической теории полезности, существенная недооценка природного богатства. Особенно характерно для специалистов постсоветского пространства; для многих из них деньги продолжают оставаться мерой труда, а не мерой богатства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3260" y="6237311"/>
            <a:ext cx="8568952" cy="488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Проблемы «двойного счета» в СПЭУ и в экосистемном учете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144007"/>
            <a:ext cx="8568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i="1" dirty="0">
                <a:latin typeface="Arial" panose="020B0604020202020204" pitchFamily="34" charset="0"/>
                <a:cs typeface="Arial" panose="020B0604020202020204" pitchFamily="34" charset="0"/>
              </a:rPr>
              <a:t>СПЭУ оценивает только часть  экосистемных услуг, предоставляемых территорией и потребляемых бенефициарами: (1) обеспечивающие (природные продукты), </a:t>
            </a:r>
            <a:br>
              <a:rPr lang="ru-RU" sz="15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dirty="0">
                <a:latin typeface="Arial" panose="020B0604020202020204" pitchFamily="34" charset="0"/>
                <a:cs typeface="Arial" panose="020B0604020202020204" pitchFamily="34" charset="0"/>
              </a:rPr>
              <a:t>(2) культурные (рекреация). </a:t>
            </a:r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Не оцениваются важные регулирующие функции, осуществляемые экосистемами</a:t>
            </a:r>
            <a:r>
              <a:rPr lang="ru-RU" sz="1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4747718"/>
            <a:ext cx="170271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www.ehu.eus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Z:\2020 Женева февраль\Что мы получаем от экосистем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175" y="2204864"/>
            <a:ext cx="4519348" cy="25051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реализации экосистемного учета</a:t>
            </a:r>
            <a:br>
              <a:rPr lang="ru-RU" sz="2000" b="1" dirty="0">
                <a:solidFill>
                  <a:srgbClr val="04617B"/>
                </a:solidFill>
              </a:rPr>
            </a:br>
            <a:endParaRPr lang="ru-RU" sz="4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460" y="1809409"/>
            <a:ext cx="3672408" cy="258329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1" y="105273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Экосистемные услуги – всегда </a:t>
            </a:r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«продукт места»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Их потребление, как и восстановление (например, посадки леса), всегда </a:t>
            </a:r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связаны с конкретными заинтересованными лицами</a:t>
            </a:r>
            <a:r>
              <a:rPr lang="ru-RU" sz="14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(бенефициары, доноры в восстановлении компонентов природной среды).</a:t>
            </a:r>
            <a:r>
              <a:rPr lang="ru-RU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002" y="4868847"/>
            <a:ext cx="8474709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Невнимание к масштабу оценки экосистемных услуг в практике управления, 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«адресности» мер и потенциалу конфликтов (например, потеря доходов местного населения  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пользу сохранения глобальных экосистемных услуг). Прецеденты оценки экосистемных услуг 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целом», без определения конкретных бенефициаров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6423" y="5949280"/>
            <a:ext cx="8524482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Недопонимание роли единых принципов экосистемного учета при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оценке воздействий на окружающую среду (ОВОС) и стратегической экологической оценке (СЭО), с использованием анализа «затраты-выгоды»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19953" y="4407182"/>
            <a:ext cx="3824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Locatelli B., </a:t>
            </a:r>
            <a:r>
              <a:rPr lang="en-U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Vallet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 A., Fedele G., </a:t>
            </a:r>
            <a:r>
              <a:rPr lang="en-U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Rapidel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 B., 2017. Analyzing ecosystem services to manage territories. In: Living territories to transform the world, </a:t>
            </a:r>
            <a:r>
              <a:rPr lang="en-U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Cirad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-Quae, pp.106-110.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9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920502" y="3426419"/>
            <a:ext cx="2647985" cy="24712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ECF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 Институт «Кадастр»</a:t>
            </a:r>
          </a:p>
          <a:p>
            <a:pPr marL="365125" indent="-280988" algn="ctr"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info@nipik.ru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www.npo-kad.ru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150043, г. Ярославль, </a:t>
            </a:r>
          </a:p>
          <a:p>
            <a:pPr marL="365125" indent="-280988" algn="ctr">
              <a:lnSpc>
                <a:spcPct val="90000"/>
              </a:lnSpc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Белинского, 1 </a:t>
            </a:r>
          </a:p>
          <a:p>
            <a:pPr marL="365125" indent="-280988" algn="ctr"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(4852) 75-76-46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672" y="1492719"/>
            <a:ext cx="846043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36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21" t="7586" r="21875" b="26683"/>
          <a:stretch/>
        </p:blipFill>
        <p:spPr bwMode="auto">
          <a:xfrm>
            <a:off x="5896576" y="3284984"/>
            <a:ext cx="3247424" cy="2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56768" y="6300044"/>
            <a:ext cx="3094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http://ntc-rik.ru/en/knowledge-center/library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Y:\server_doc\!_Внутренние проекты\2017 г\Книга по Новокузнецку\Макет\Обложка\Обложка_разворот_c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334" y="5452078"/>
            <a:ext cx="600920" cy="84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ntc-rik.ru/upload/iblock/45e/%D0%9E%D0%B1%D0%BB%D0%BE%D0%B6%D0%BA%D0%B0%2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481970"/>
            <a:ext cx="610807" cy="8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785" y="5470004"/>
            <a:ext cx="575005" cy="83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ntc-rik.ru/upload/iblock/e3f/%D0%9E%D0%B1%D0%BB%D0%BE%D0%B6%D0%BA%D0%B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478890"/>
            <a:ext cx="606986" cy="8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://ntc-rik.ru/upload/iblock/7da/%D0%9E%D0%B1%D0%BB%D0%BE%D0%B6%D0%BA%D0%B0.jpe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037" y="5452154"/>
            <a:ext cx="574133" cy="8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8672" y="2348880"/>
            <a:ext cx="2647985" cy="2532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CF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</a:t>
            </a:r>
          </a:p>
          <a:p>
            <a:pPr marL="365125" indent="-280988" algn="ctr"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stat@gks.ru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www.gks.ru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107450, г. Москва, ул. Мясницкая, 39, стр. 1</a:t>
            </a:r>
          </a:p>
          <a:p>
            <a:pPr marL="365125" indent="-280988" algn="ctr"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(495) 607-46-77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32" y="622154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Законодательное основание работ в Российской Федерации</a:t>
            </a:r>
            <a:b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6526" y="1083174"/>
            <a:ext cx="8608537" cy="4250582"/>
            <a:chOff x="328186" y="1546840"/>
            <a:chExt cx="8608537" cy="425058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96950" y="1575371"/>
              <a:ext cx="4184438" cy="808427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 w="12700"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1987" rIns="295812" bIns="171988" numCol="1" spcCol="1270" anchor="ctr" anchorCtr="0">
              <a:noAutofit/>
            </a:bodyPr>
            <a:lstStyle/>
            <a:p>
              <a:pPr marL="0" lvl="1" defTabSz="466725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Официальная статистическая методология, соответствующая международным стандартам и принципам официальной статистики, формируется субъектами официального статистического учета и утверждается ими по согласованию с Росстатом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33628" y="1546840"/>
              <a:ext cx="2725013" cy="739154"/>
            </a:xfrm>
            <a:custGeom>
              <a:avLst/>
              <a:gdLst>
                <a:gd name="connsiteX0" fmla="*/ 0 w 2725013"/>
                <a:gd name="connsiteY0" fmla="*/ 152144 h 912845"/>
                <a:gd name="connsiteX1" fmla="*/ 152144 w 2725013"/>
                <a:gd name="connsiteY1" fmla="*/ 0 h 912845"/>
                <a:gd name="connsiteX2" fmla="*/ 2572869 w 2725013"/>
                <a:gd name="connsiteY2" fmla="*/ 0 h 912845"/>
                <a:gd name="connsiteX3" fmla="*/ 2725013 w 2725013"/>
                <a:gd name="connsiteY3" fmla="*/ 152144 h 912845"/>
                <a:gd name="connsiteX4" fmla="*/ 2725013 w 2725013"/>
                <a:gd name="connsiteY4" fmla="*/ 760701 h 912845"/>
                <a:gd name="connsiteX5" fmla="*/ 2572869 w 2725013"/>
                <a:gd name="connsiteY5" fmla="*/ 912845 h 912845"/>
                <a:gd name="connsiteX6" fmla="*/ 152144 w 2725013"/>
                <a:gd name="connsiteY6" fmla="*/ 912845 h 912845"/>
                <a:gd name="connsiteX7" fmla="*/ 0 w 2725013"/>
                <a:gd name="connsiteY7" fmla="*/ 760701 h 912845"/>
                <a:gd name="connsiteX8" fmla="*/ 0 w 2725013"/>
                <a:gd name="connsiteY8" fmla="*/ 152144 h 91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5013" h="912845">
                  <a:moveTo>
                    <a:pt x="0" y="152144"/>
                  </a:moveTo>
                  <a:cubicBezTo>
                    <a:pt x="0" y="68117"/>
                    <a:pt x="68117" y="0"/>
                    <a:pt x="152144" y="0"/>
                  </a:cubicBezTo>
                  <a:lnTo>
                    <a:pt x="2572869" y="0"/>
                  </a:lnTo>
                  <a:cubicBezTo>
                    <a:pt x="2656896" y="0"/>
                    <a:pt x="2725013" y="68117"/>
                    <a:pt x="2725013" y="152144"/>
                  </a:cubicBezTo>
                  <a:lnTo>
                    <a:pt x="2725013" y="760701"/>
                  </a:lnTo>
                  <a:cubicBezTo>
                    <a:pt x="2725013" y="844728"/>
                    <a:pt x="2656896" y="912845"/>
                    <a:pt x="2572869" y="912845"/>
                  </a:cubicBezTo>
                  <a:lnTo>
                    <a:pt x="152144" y="912845"/>
                  </a:lnTo>
                  <a:cubicBezTo>
                    <a:pt x="68117" y="912845"/>
                    <a:pt x="0" y="844728"/>
                    <a:pt x="0" y="760701"/>
                  </a:cubicBezTo>
                  <a:lnTo>
                    <a:pt x="0" y="1521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2661" tIns="63611" rIns="82661" bIns="63611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ФЗ от 29.11.2007 N 282-ФЗ </a:t>
              </a:r>
              <a:b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(ред. от 18.04.2018) «Об официальном статистическом учете и системе государственной статистики в РФ»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34138" y="2622657"/>
              <a:ext cx="4202585" cy="63995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 w="12700"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9474" rIns="283299" bIns="159475" numCol="1" spcCol="1270" anchor="ctr" anchorCtr="0">
              <a:noAutofit/>
            </a:bodyPr>
            <a:lstStyle/>
            <a:p>
              <a:pPr marL="0" lvl="1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Законодательно установлена необходимость  экономической оценки природных и природно-антропогенных объектов (ст. 5)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3628" y="2537872"/>
              <a:ext cx="2761964" cy="639953"/>
            </a:xfrm>
            <a:custGeom>
              <a:avLst/>
              <a:gdLst>
                <a:gd name="connsiteX0" fmla="*/ 0 w 3032976"/>
                <a:gd name="connsiteY0" fmla="*/ 152144 h 912845"/>
                <a:gd name="connsiteX1" fmla="*/ 152144 w 3032976"/>
                <a:gd name="connsiteY1" fmla="*/ 0 h 912845"/>
                <a:gd name="connsiteX2" fmla="*/ 2880832 w 3032976"/>
                <a:gd name="connsiteY2" fmla="*/ 0 h 912845"/>
                <a:gd name="connsiteX3" fmla="*/ 3032976 w 3032976"/>
                <a:gd name="connsiteY3" fmla="*/ 152144 h 912845"/>
                <a:gd name="connsiteX4" fmla="*/ 3032976 w 3032976"/>
                <a:gd name="connsiteY4" fmla="*/ 760701 h 912845"/>
                <a:gd name="connsiteX5" fmla="*/ 2880832 w 3032976"/>
                <a:gd name="connsiteY5" fmla="*/ 912845 h 912845"/>
                <a:gd name="connsiteX6" fmla="*/ 152144 w 3032976"/>
                <a:gd name="connsiteY6" fmla="*/ 912845 h 912845"/>
                <a:gd name="connsiteX7" fmla="*/ 0 w 3032976"/>
                <a:gd name="connsiteY7" fmla="*/ 760701 h 912845"/>
                <a:gd name="connsiteX8" fmla="*/ 0 w 3032976"/>
                <a:gd name="connsiteY8" fmla="*/ 152144 h 91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2976" h="912845">
                  <a:moveTo>
                    <a:pt x="0" y="152144"/>
                  </a:moveTo>
                  <a:cubicBezTo>
                    <a:pt x="0" y="68117"/>
                    <a:pt x="68117" y="0"/>
                    <a:pt x="152144" y="0"/>
                  </a:cubicBezTo>
                  <a:lnTo>
                    <a:pt x="2880832" y="0"/>
                  </a:lnTo>
                  <a:cubicBezTo>
                    <a:pt x="2964859" y="0"/>
                    <a:pt x="3032976" y="68117"/>
                    <a:pt x="3032976" y="152144"/>
                  </a:cubicBezTo>
                  <a:lnTo>
                    <a:pt x="3032976" y="760701"/>
                  </a:lnTo>
                  <a:cubicBezTo>
                    <a:pt x="3032976" y="844728"/>
                    <a:pt x="2964859" y="912845"/>
                    <a:pt x="2880832" y="912845"/>
                  </a:cubicBezTo>
                  <a:lnTo>
                    <a:pt x="152144" y="912845"/>
                  </a:lnTo>
                  <a:cubicBezTo>
                    <a:pt x="68117" y="912845"/>
                    <a:pt x="0" y="844728"/>
                    <a:pt x="0" y="760701"/>
                  </a:cubicBezTo>
                  <a:lnTo>
                    <a:pt x="0" y="1521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2661" tIns="63611" rIns="82661" bIns="63611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ФЗ от 10.01.2002 N 7-ФЗ </a:t>
              </a:r>
              <a:b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(ред. от 27.12.2019) «Об охране окружающей среды»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734138" y="3428912"/>
              <a:ext cx="4202585" cy="81527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 w="12700"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9475" rIns="283299" bIns="159474" numCol="1" spcCol="1270" anchor="ctr" anchorCtr="0">
              <a:noAutofit/>
            </a:bodyPr>
            <a:lstStyle/>
            <a:p>
              <a:pPr marL="0" lvl="1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федеральными органами исполнительной власти – субъектами официального статистического учета официальной статистической информации по показателям счетов СПЭУ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28186" y="3392349"/>
              <a:ext cx="2761964" cy="745080"/>
            </a:xfrm>
            <a:custGeom>
              <a:avLst/>
              <a:gdLst>
                <a:gd name="connsiteX0" fmla="*/ 0 w 3032976"/>
                <a:gd name="connsiteY0" fmla="*/ 152144 h 912845"/>
                <a:gd name="connsiteX1" fmla="*/ 152144 w 3032976"/>
                <a:gd name="connsiteY1" fmla="*/ 0 h 912845"/>
                <a:gd name="connsiteX2" fmla="*/ 2880832 w 3032976"/>
                <a:gd name="connsiteY2" fmla="*/ 0 h 912845"/>
                <a:gd name="connsiteX3" fmla="*/ 3032976 w 3032976"/>
                <a:gd name="connsiteY3" fmla="*/ 152144 h 912845"/>
                <a:gd name="connsiteX4" fmla="*/ 3032976 w 3032976"/>
                <a:gd name="connsiteY4" fmla="*/ 760701 h 912845"/>
                <a:gd name="connsiteX5" fmla="*/ 2880832 w 3032976"/>
                <a:gd name="connsiteY5" fmla="*/ 912845 h 912845"/>
                <a:gd name="connsiteX6" fmla="*/ 152144 w 3032976"/>
                <a:gd name="connsiteY6" fmla="*/ 912845 h 912845"/>
                <a:gd name="connsiteX7" fmla="*/ 0 w 3032976"/>
                <a:gd name="connsiteY7" fmla="*/ 760701 h 912845"/>
                <a:gd name="connsiteX8" fmla="*/ 0 w 3032976"/>
                <a:gd name="connsiteY8" fmla="*/ 152144 h 91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2976" h="912845">
                  <a:moveTo>
                    <a:pt x="0" y="152144"/>
                  </a:moveTo>
                  <a:cubicBezTo>
                    <a:pt x="0" y="68117"/>
                    <a:pt x="68117" y="0"/>
                    <a:pt x="152144" y="0"/>
                  </a:cubicBezTo>
                  <a:lnTo>
                    <a:pt x="2880832" y="0"/>
                  </a:lnTo>
                  <a:cubicBezTo>
                    <a:pt x="2964859" y="0"/>
                    <a:pt x="3032976" y="68117"/>
                    <a:pt x="3032976" y="152144"/>
                  </a:cubicBezTo>
                  <a:lnTo>
                    <a:pt x="3032976" y="760701"/>
                  </a:lnTo>
                  <a:cubicBezTo>
                    <a:pt x="3032976" y="844728"/>
                    <a:pt x="2964859" y="912845"/>
                    <a:pt x="2880832" y="912845"/>
                  </a:cubicBezTo>
                  <a:lnTo>
                    <a:pt x="152144" y="912845"/>
                  </a:lnTo>
                  <a:cubicBezTo>
                    <a:pt x="68117" y="912845"/>
                    <a:pt x="0" y="844728"/>
                    <a:pt x="0" y="760701"/>
                  </a:cubicBezTo>
                  <a:lnTo>
                    <a:pt x="0" y="1521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2661" tIns="63611" rIns="82661" bIns="63611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Распоряжение Правительства РФ </a:t>
              </a:r>
              <a:b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06.05.2008 N 671-р (ред. от 20.12.2019) «Об утверждении Федерального плана статистических работ»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78804" y="4540739"/>
              <a:ext cx="4202584" cy="108012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 w="12700"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9475" rIns="283299" bIns="159474" numCol="1" spcCol="1270" anchor="ctr" anchorCtr="0">
              <a:noAutofit/>
            </a:bodyPr>
            <a:lstStyle/>
            <a:p>
              <a:pPr marL="0" lvl="1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Законодательно закреплена за Росстатом координация деятельности по формированию и представлению в международные организации статистической информации по показателям достижения целей устойчивого развития в соответствии с международными стандартами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33628" y="4329330"/>
              <a:ext cx="2761964" cy="1468092"/>
            </a:xfrm>
            <a:custGeom>
              <a:avLst/>
              <a:gdLst>
                <a:gd name="connsiteX0" fmla="*/ 0 w 3032976"/>
                <a:gd name="connsiteY0" fmla="*/ 152144 h 912845"/>
                <a:gd name="connsiteX1" fmla="*/ 152144 w 3032976"/>
                <a:gd name="connsiteY1" fmla="*/ 0 h 912845"/>
                <a:gd name="connsiteX2" fmla="*/ 2880832 w 3032976"/>
                <a:gd name="connsiteY2" fmla="*/ 0 h 912845"/>
                <a:gd name="connsiteX3" fmla="*/ 3032976 w 3032976"/>
                <a:gd name="connsiteY3" fmla="*/ 152144 h 912845"/>
                <a:gd name="connsiteX4" fmla="*/ 3032976 w 3032976"/>
                <a:gd name="connsiteY4" fmla="*/ 760701 h 912845"/>
                <a:gd name="connsiteX5" fmla="*/ 2880832 w 3032976"/>
                <a:gd name="connsiteY5" fmla="*/ 912845 h 912845"/>
                <a:gd name="connsiteX6" fmla="*/ 152144 w 3032976"/>
                <a:gd name="connsiteY6" fmla="*/ 912845 h 912845"/>
                <a:gd name="connsiteX7" fmla="*/ 0 w 3032976"/>
                <a:gd name="connsiteY7" fmla="*/ 760701 h 912845"/>
                <a:gd name="connsiteX8" fmla="*/ 0 w 3032976"/>
                <a:gd name="connsiteY8" fmla="*/ 152144 h 91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2976" h="912845">
                  <a:moveTo>
                    <a:pt x="0" y="152144"/>
                  </a:moveTo>
                  <a:cubicBezTo>
                    <a:pt x="0" y="68117"/>
                    <a:pt x="68117" y="0"/>
                    <a:pt x="152144" y="0"/>
                  </a:cubicBezTo>
                  <a:lnTo>
                    <a:pt x="2880832" y="0"/>
                  </a:lnTo>
                  <a:cubicBezTo>
                    <a:pt x="2964859" y="0"/>
                    <a:pt x="3032976" y="68117"/>
                    <a:pt x="3032976" y="152144"/>
                  </a:cubicBezTo>
                  <a:lnTo>
                    <a:pt x="3032976" y="760701"/>
                  </a:lnTo>
                  <a:cubicBezTo>
                    <a:pt x="3032976" y="844728"/>
                    <a:pt x="2964859" y="912845"/>
                    <a:pt x="2880832" y="912845"/>
                  </a:cubicBezTo>
                  <a:lnTo>
                    <a:pt x="152144" y="912845"/>
                  </a:lnTo>
                  <a:cubicBezTo>
                    <a:pt x="68117" y="912845"/>
                    <a:pt x="0" y="844728"/>
                    <a:pt x="0" y="760701"/>
                  </a:cubicBezTo>
                  <a:lnTo>
                    <a:pt x="0" y="1521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8851" tIns="61706" rIns="78851" bIns="6170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Распоряжение Правительства РФ </a:t>
              </a:r>
              <a:b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06.06.2017 N 1170-р «О координации деятельности субъектов официального статистического учета по формированию и представлению в международные организации официальной статистической информации по показателям достижения целей устойчивого развития РФ»</a:t>
              </a:r>
            </a:p>
          </p:txBody>
        </p:sp>
      </p:grpSp>
      <p:sp>
        <p:nvSpPr>
          <p:cNvPr id="3" name="Стрелка вправо 2"/>
          <p:cNvSpPr/>
          <p:nvPr/>
        </p:nvSpPr>
        <p:spPr>
          <a:xfrm>
            <a:off x="3575387" y="1257109"/>
            <a:ext cx="745726" cy="405176"/>
          </a:xfrm>
          <a:prstGeom prst="rightArrow">
            <a:avLst>
              <a:gd name="adj1" fmla="val 50000"/>
              <a:gd name="adj2" fmla="val 4787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567033" y="2184840"/>
            <a:ext cx="745727" cy="41868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575387" y="4435615"/>
            <a:ext cx="745728" cy="41868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575387" y="3091880"/>
            <a:ext cx="745728" cy="41868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419264" y="5486723"/>
            <a:ext cx="2761964" cy="1166026"/>
          </a:xfrm>
          <a:custGeom>
            <a:avLst/>
            <a:gdLst>
              <a:gd name="connsiteX0" fmla="*/ 0 w 3032976"/>
              <a:gd name="connsiteY0" fmla="*/ 152144 h 912845"/>
              <a:gd name="connsiteX1" fmla="*/ 152144 w 3032976"/>
              <a:gd name="connsiteY1" fmla="*/ 0 h 912845"/>
              <a:gd name="connsiteX2" fmla="*/ 2880832 w 3032976"/>
              <a:gd name="connsiteY2" fmla="*/ 0 h 912845"/>
              <a:gd name="connsiteX3" fmla="*/ 3032976 w 3032976"/>
              <a:gd name="connsiteY3" fmla="*/ 152144 h 912845"/>
              <a:gd name="connsiteX4" fmla="*/ 3032976 w 3032976"/>
              <a:gd name="connsiteY4" fmla="*/ 760701 h 912845"/>
              <a:gd name="connsiteX5" fmla="*/ 2880832 w 3032976"/>
              <a:gd name="connsiteY5" fmla="*/ 912845 h 912845"/>
              <a:gd name="connsiteX6" fmla="*/ 152144 w 3032976"/>
              <a:gd name="connsiteY6" fmla="*/ 912845 h 912845"/>
              <a:gd name="connsiteX7" fmla="*/ 0 w 3032976"/>
              <a:gd name="connsiteY7" fmla="*/ 760701 h 912845"/>
              <a:gd name="connsiteX8" fmla="*/ 0 w 3032976"/>
              <a:gd name="connsiteY8" fmla="*/ 152144 h 91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2976" h="912845">
                <a:moveTo>
                  <a:pt x="0" y="152144"/>
                </a:moveTo>
                <a:cubicBezTo>
                  <a:pt x="0" y="68117"/>
                  <a:pt x="68117" y="0"/>
                  <a:pt x="152144" y="0"/>
                </a:cubicBezTo>
                <a:lnTo>
                  <a:pt x="2880832" y="0"/>
                </a:lnTo>
                <a:cubicBezTo>
                  <a:pt x="2964859" y="0"/>
                  <a:pt x="3032976" y="68117"/>
                  <a:pt x="3032976" y="152144"/>
                </a:cubicBezTo>
                <a:lnTo>
                  <a:pt x="3032976" y="760701"/>
                </a:lnTo>
                <a:cubicBezTo>
                  <a:pt x="3032976" y="844728"/>
                  <a:pt x="2964859" y="912845"/>
                  <a:pt x="2880832" y="912845"/>
                </a:cubicBezTo>
                <a:lnTo>
                  <a:pt x="152144" y="912845"/>
                </a:lnTo>
                <a:cubicBezTo>
                  <a:pt x="68117" y="912845"/>
                  <a:pt x="0" y="844728"/>
                  <a:pt x="0" y="760701"/>
                </a:cubicBezTo>
                <a:lnTo>
                  <a:pt x="0" y="152144"/>
                </a:lnTo>
                <a:close/>
              </a:path>
            </a:pathLst>
          </a:custGeom>
          <a:solidFill>
            <a:srgbClr val="2991E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78851" tIns="61706" rIns="78851" bIns="6170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Поручение Заместителя Председателя Правительства РФ от 19.11.2019 </a:t>
            </a:r>
            <a:b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АГ-П9-10033 «О разработке плана мероприятий («дорожной карты») внедрения приоритетных счетов системы природного экономического учета»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3567034" y="5811944"/>
            <a:ext cx="745726" cy="418687"/>
          </a:xfrm>
          <a:prstGeom prst="rightArrow">
            <a:avLst/>
          </a:prstGeom>
          <a:solidFill>
            <a:srgbClr val="2991EF"/>
          </a:solidFill>
          <a:ln>
            <a:solidFill>
              <a:srgbClr val="299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4383" y="5565680"/>
            <a:ext cx="4202584" cy="1008112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 w="12700"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9475" rIns="283299" bIns="159474" numCol="1" spcCol="1270" anchor="ctr" anchorCtr="0">
            <a:noAutofit/>
          </a:bodyPr>
          <a:lstStyle/>
          <a:p>
            <a:pPr marL="0" lvl="1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Поставлена задача разработать и представить в Правительство Российской Федерации план мероприятий («дорожную карту») внедрения приоритетных счетов системы природно-экономического учета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2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928100" cy="865188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по отражению природных активов </a:t>
            </a:r>
            <a:b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балансе активов и пассивов СНС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1741" y="980728"/>
          <a:ext cx="892899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22487"/>
              </p:ext>
            </p:extLst>
          </p:nvPr>
        </p:nvGraphicFramePr>
        <p:xfrm>
          <a:off x="1403648" y="5661025"/>
          <a:ext cx="6399212" cy="1060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112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ru-RU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Фрагмент</a:t>
                      </a:r>
                      <a:r>
                        <a:rPr lang="ru-RU" sz="11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баланса активов и пассивов на конец 2017 г.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918" marR="6918" marT="6922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kumimoji="0" lang="ru-RU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Млрд. руб.            </a:t>
                      </a:r>
                    </a:p>
                  </a:txBody>
                  <a:tcPr marL="6918" marR="6918" marT="6922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71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Активы</a:t>
                      </a:r>
                    </a:p>
                  </a:txBody>
                  <a:tcPr marL="6918" marR="6918" marT="6922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902 220 </a:t>
                      </a:r>
                    </a:p>
                  </a:txBody>
                  <a:tcPr marL="6918" marR="6918" marT="6922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26">
                <a:tc>
                  <a:txBody>
                    <a:bodyPr/>
                    <a:lstStyle/>
                    <a:p>
                      <a:pPr marL="0" indent="180975" algn="l" fontAlgn="b">
                        <a:lnSpc>
                          <a:spcPts val="1000"/>
                        </a:lnSpc>
                      </a:pPr>
                      <a:r>
                        <a:rPr lang="ru-RU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Нефинансовые активы</a:t>
                      </a:r>
                    </a:p>
                  </a:txBody>
                  <a:tcPr marL="6918" marR="6918" marT="6922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ru-RU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411</a:t>
                      </a:r>
                      <a:r>
                        <a:rPr lang="ru-RU" sz="11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037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918" marR="6918" marT="6922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161">
                <a:tc>
                  <a:txBody>
                    <a:bodyPr/>
                    <a:lstStyle/>
                    <a:p>
                      <a:pPr marL="361950" indent="0" algn="l" fontAlgn="b">
                        <a:lnSpc>
                          <a:spcPts val="1000"/>
                        </a:lnSpc>
                      </a:pPr>
                      <a:r>
                        <a:rPr lang="ru-RU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Минерально-энергетические полезные ископаемые</a:t>
                      </a:r>
                    </a:p>
                  </a:txBody>
                  <a:tcPr marL="6918" marR="6918" marT="6922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55 238</a:t>
                      </a:r>
                    </a:p>
                  </a:txBody>
                  <a:tcPr marL="6918" marR="6918" marT="6922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779">
                <a:tc>
                  <a:txBody>
                    <a:bodyPr/>
                    <a:lstStyle/>
                    <a:p>
                      <a:pPr marL="361950" indent="0" algn="l" fontAlgn="b">
                        <a:lnSpc>
                          <a:spcPts val="1000"/>
                        </a:lnSpc>
                      </a:pPr>
                      <a:r>
                        <a:rPr lang="ru-RU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Некультивируемые биологические ресурсы растительного и животного происхождения</a:t>
                      </a:r>
                    </a:p>
                  </a:txBody>
                  <a:tcPr marL="6918" marR="6918" marT="6922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5 761</a:t>
                      </a:r>
                    </a:p>
                  </a:txBody>
                  <a:tcPr marL="6918" marR="6918" marT="6922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45051"/>
              </p:ext>
            </p:extLst>
          </p:nvPr>
        </p:nvGraphicFramePr>
        <p:xfrm>
          <a:off x="141741" y="3086924"/>
          <a:ext cx="8928992" cy="241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3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3528" y="908720"/>
            <a:ext cx="847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Методологическая работа, осуществляемая Росстатом, по разработке отдельных счетов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7344858"/>
              </p:ext>
            </p:extLst>
          </p:nvPr>
        </p:nvGraphicFramePr>
        <p:xfrm>
          <a:off x="251520" y="2642044"/>
          <a:ext cx="8494556" cy="362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29213116"/>
              </p:ext>
            </p:extLst>
          </p:nvPr>
        </p:nvGraphicFramePr>
        <p:xfrm>
          <a:off x="3835532" y="1988840"/>
          <a:ext cx="5170876" cy="7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7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50336"/>
          </a:xfrm>
        </p:spPr>
        <p:txBody>
          <a:bodyPr>
            <a:noAutofit/>
          </a:bodyPr>
          <a:lstStyle/>
          <a:p>
            <a:pPr algn="ctr"/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Проект Дорожной карты внедрения счетов СПЭУ 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статистическую практику Российской Федерации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681" y="1919018"/>
            <a:ext cx="4931490" cy="46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- утверждение процесса последовательной разработки и внедрения счетов СПЭУ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Комплекс мер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нормативное правовое обеспечение разработки и межведомственного обмена данными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методическое обеспечение разработки данных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формирование официальной статистической информации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8540" y="4562189"/>
            <a:ext cx="283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latin typeface="Arial" pitchFamily="34" charset="0"/>
                <a:cs typeface="Arial" pitchFamily="34" charset="0"/>
              </a:rPr>
              <a:t>Принципы реализации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5336772"/>
            <a:ext cx="1368152" cy="8480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Поэтапное внедрение счетов СПЭУ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5342640"/>
            <a:ext cx="1239752" cy="8480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Гибкий и модульный подход</a:t>
            </a:r>
          </a:p>
          <a:p>
            <a:pPr algn="ctr"/>
            <a:endParaRPr lang="ru-RU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5367604"/>
            <a:ext cx="1924323" cy="8480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Межведомственное взаимодействие (рабочие группы)</a:t>
            </a:r>
          </a:p>
          <a:p>
            <a:pPr algn="ctr"/>
            <a:endParaRPr lang="ru-RU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27584" y="5025667"/>
            <a:ext cx="33123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7584" y="5025667"/>
            <a:ext cx="0" cy="314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75756" y="5013176"/>
            <a:ext cx="0" cy="314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39952" y="5025667"/>
            <a:ext cx="0" cy="314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508104" y="2636912"/>
            <a:ext cx="3403393" cy="10323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обеспеченность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наличие официальных данных для заполнения ячеек счета, а также возможность получения недостающих данных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104" y="3957327"/>
            <a:ext cx="3437997" cy="11521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Методологическая проработанность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наличие однозначно понимаемого содержания показателей, методологии и алгоритмов получения информации и производства данных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508104" y="1824007"/>
            <a:ext cx="3315720" cy="56467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выбора приоритетных счетов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8104" y="5373216"/>
            <a:ext cx="3437997" cy="10081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реализация приоритетов государственного развития и потребность в международных публикациях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3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799306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4322" y="764704"/>
            <a:ext cx="847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461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Перспективы внедрения счетов СПЭУ</a:t>
            </a:r>
            <a:r>
              <a:rPr lang="en-US" sz="2000" b="1" dirty="0">
                <a:solidFill>
                  <a:srgbClr val="0461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461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Российской Федерации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5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05" y="1368772"/>
            <a:ext cx="1890401" cy="243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633" y="1340768"/>
            <a:ext cx="1901532" cy="249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974" y="1556792"/>
            <a:ext cx="1850633" cy="237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78" y="1556792"/>
            <a:ext cx="1828769" cy="237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85847"/>
            <a:ext cx="1505761" cy="194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604" y="4285847"/>
            <a:ext cx="1481959" cy="191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270565"/>
            <a:ext cx="3065452" cy="193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440624"/>
            <a:ext cx="1426261" cy="18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814329"/>
            <a:ext cx="7902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интегрированной информации: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СНС и СПЭУ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88668"/>
            <a:ext cx="73626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Источник: https://seea.un.org/sites/seea.un.org/files/s2_-_seea_overview_marko.pdf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811700" y="3898619"/>
            <a:ext cx="0" cy="193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11699" y="4079478"/>
            <a:ext cx="2288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089820" y="4077072"/>
            <a:ext cx="0" cy="363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/>
          <p:cNvSpPr/>
          <p:nvPr/>
        </p:nvSpPr>
        <p:spPr>
          <a:xfrm rot="5400000">
            <a:off x="3195885" y="785661"/>
            <a:ext cx="480863" cy="670678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04759" y="6400542"/>
            <a:ext cx="762000" cy="365125"/>
          </a:xfrm>
        </p:spPr>
        <p:txBody>
          <a:bodyPr/>
          <a:lstStyle/>
          <a:p>
            <a:fld id="{50DCD1B6-2CF3-4217-AEAF-E5434A4F2DC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6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Предпосылки формирования системы СПЭУ и экосистемных счетов в Российской Федерации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011" y="1584665"/>
            <a:ext cx="2624298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СПЭУ: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9532" y="2205072"/>
            <a:ext cx="3600400" cy="9236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Сформировано законодательное основание (законы, постановления Правительства РФ, документы Росстата и заинтересованных ведомств)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532" y="3245463"/>
            <a:ext cx="3600400" cy="803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Подтверждена реализуемость методологии ЦО СПЭУ 2012 в условиях российской статистической реальности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8392" y="4149081"/>
            <a:ext cx="3641539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Имеется значительное количество официальных данных. Потенциал использования экспертных данных 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дальнейшим утверждением в качестве официальных данных)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8391" y="5445224"/>
            <a:ext cx="3641539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Наработаны многочисленные примеры использования в сфере территориального  управления – на федеральном уровне, на уровне субъекта РФ, на местном уровне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41889" y="1584665"/>
            <a:ext cx="2664296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ЭКОСИСТЕМНЫЙ УЧЕТ: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2205073"/>
            <a:ext cx="4104456" cy="14418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составе приоритетных направлений национальной политики: сохранение и устойчивое использование  экосистемных услуг,  включение ценности  экосистемных услуг в макроэкономические показатели развития (природный капитал).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систему государственных  стандартов  введено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«экосистемные услуги»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38654" y="3861048"/>
            <a:ext cx="4032448" cy="764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реализуется в различных проектах (ОВОС, экономическая оценка экологических ущербов, корректировка земельных налогов)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57813" y="4797152"/>
            <a:ext cx="4032448" cy="8009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 данные для производства показателей, прежде всего, физических (обеспечивающие экосистемные услуги). Потенциал использования экспертных данных (перенос ценности и др.)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53186" y="5799271"/>
            <a:ext cx="4032448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применение для решения проблем рационального использования природных ресурсов и охраны окружающей среды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512" y="1844824"/>
            <a:ext cx="2217378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объемов и ценности запасов природных ресурсов и экосистемный учет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02556" y="1412776"/>
            <a:ext cx="3338534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 устойчивое развитие природно-ресурсного бизнеса, увеличение занятости населения, налоговых поступлений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02556" y="2914381"/>
            <a:ext cx="3338534" cy="11446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возможностей в привлечении инвестиций в природно-ресурсный сектор </a:t>
            </a:r>
            <a:br>
              <a:rPr lang="ru-RU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соответствии с принципами устойчивого развития</a:t>
            </a: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3140968"/>
            <a:ext cx="2251948" cy="124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объемов и ценности использования природных ресурсов и экосистемный учет</a:t>
            </a:r>
          </a:p>
          <a:p>
            <a:pPr algn="ctr"/>
            <a:endParaRPr lang="ru-RU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90750" y="4243442"/>
            <a:ext cx="3338533" cy="9857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результативный выбор методов управления природопользованием и охраной окружающей среды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0270" y="2450735"/>
            <a:ext cx="2016224" cy="26084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Информаци-онная</a:t>
            </a:r>
            <a:r>
              <a:rPr lang="ru-RU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 принятия решений по развитию</a:t>
            </a:r>
          </a:p>
          <a:p>
            <a:pPr algn="ctr"/>
            <a:r>
              <a:rPr lang="ru-RU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2556" y="5445224"/>
            <a:ext cx="3332131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мер по предотвращению истощения природных ресурсов и экосистемных услуг территории (уменьшение запасов и деградация)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4714682"/>
            <a:ext cx="2254693" cy="13457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рисков истощения и деградации запасов природных ресурсов и экосистемный учет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396890" y="2360458"/>
            <a:ext cx="305429" cy="0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-120000">
            <a:off x="5355843" y="2049803"/>
            <a:ext cx="252000" cy="9219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339359" y="2054412"/>
            <a:ext cx="22670" cy="400925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02319" y="2360458"/>
            <a:ext cx="48940" cy="30270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>
          <a:xfrm>
            <a:off x="582320" y="764704"/>
            <a:ext cx="8229600" cy="5040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Потенциал СПЭУ и экосистемного учета в снижении рисков ошибок управления развитием</a:t>
            </a:r>
            <a:endParaRPr lang="ru-RU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5015359" y="3795404"/>
            <a:ext cx="324000" cy="3174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2740185" y="3845684"/>
            <a:ext cx="252000" cy="3174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25491" y="3866407"/>
            <a:ext cx="305429" cy="0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45830" y="5387549"/>
            <a:ext cx="305429" cy="0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-120000">
            <a:off x="5350472" y="3458604"/>
            <a:ext cx="252000" cy="9219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-120000">
            <a:off x="5340843" y="4722707"/>
            <a:ext cx="252000" cy="9219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-120000">
            <a:off x="5350473" y="6059061"/>
            <a:ext cx="252000" cy="9219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02488" y="6376243"/>
            <a:ext cx="762000" cy="365125"/>
          </a:xfrm>
        </p:spPr>
        <p:txBody>
          <a:bodyPr/>
          <a:lstStyle/>
          <a:p>
            <a:pPr>
              <a:defRPr/>
            </a:pPr>
            <a:fld id="{0ECD2381-650D-4A52-BF3E-86B722B574B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0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a:spPr>
      <a:bodyPr rtlCol="0" anchor="ctr"/>
      <a:lstStyle>
        <a:defPPr algn="ctr">
          <a:defRPr sz="11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Поток">
  <a:themeElements>
    <a:clrScheme name="Другая 2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E3B653"/>
      </a:accent1>
      <a:accent2>
        <a:srgbClr val="009DD9"/>
      </a:accent2>
      <a:accent3>
        <a:srgbClr val="0BD0D9"/>
      </a:accent3>
      <a:accent4>
        <a:srgbClr val="F4DB6F"/>
      </a:accent4>
      <a:accent5>
        <a:srgbClr val="EDC311"/>
      </a:accent5>
      <a:accent6>
        <a:srgbClr val="D28A3A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10556</TotalTime>
  <Words>1722</Words>
  <Application>Microsoft Office PowerPoint</Application>
  <PresentationFormat>Экран (4:3)</PresentationFormat>
  <Paragraphs>168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Constantia</vt:lpstr>
      <vt:lpstr>Tahoma</vt:lpstr>
      <vt:lpstr>Times New Roman</vt:lpstr>
      <vt:lpstr>Wingdings</vt:lpstr>
      <vt:lpstr>Wingdings 2</vt:lpstr>
      <vt:lpstr>Поток</vt:lpstr>
      <vt:lpstr>2_Поток</vt:lpstr>
      <vt:lpstr>4_Поток</vt:lpstr>
      <vt:lpstr>    Разработка СПЭУ и экосистемных счетов в Российской Федерации: перспективы, возможности и проблемы  Совместный семинар ОЭСР/ЕЭК ООН по имплементации СПЭУ, 13-14 февраля 2020 г., Женева</vt:lpstr>
      <vt:lpstr>Законодательное основание работ в Российской Федерации </vt:lpstr>
      <vt:lpstr>Мероприятия по отражению природных активов  в балансе активов и пассивов СНС</vt:lpstr>
      <vt:lpstr>Презентация PowerPoint</vt:lpstr>
      <vt:lpstr>                                                        Проект Дорожной карты внедрения счетов СПЭУ  в статистическую практику Российской Федерации</vt:lpstr>
      <vt:lpstr>Презентация PowerPoint</vt:lpstr>
      <vt:lpstr>Презентация PowerPoint</vt:lpstr>
      <vt:lpstr>Предпосылки формирования системы СПЭУ и экосистемных счетов в Российской Федерации</vt:lpstr>
      <vt:lpstr>Презентация PowerPoint</vt:lpstr>
      <vt:lpstr>Потенциал СПЭУ и экосистемного учета  в бизнес-решениях</vt:lpstr>
      <vt:lpstr>Основные проблемы реализации СПЭУ</vt:lpstr>
      <vt:lpstr>Основные проблемы реализации экосистемного учета</vt:lpstr>
      <vt:lpstr>Основные проблемы реализации экосистемного учета </vt:lpstr>
      <vt:lpstr>Презентация PowerPoint</vt:lpstr>
    </vt:vector>
  </TitlesOfParts>
  <Company>HomeOffice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СТАРЫЙ ВСТАВИТЬ</dc:title>
  <dc:creator>Фоменко Георгий Анатольевич</dc:creator>
  <cp:lastModifiedBy>aistbeta</cp:lastModifiedBy>
  <cp:revision>676</cp:revision>
  <cp:lastPrinted>2020-02-03T13:02:10Z</cp:lastPrinted>
  <dcterms:created xsi:type="dcterms:W3CDTF">2018-11-11T12:07:28Z</dcterms:created>
  <dcterms:modified xsi:type="dcterms:W3CDTF">2020-08-23T09:22:48Z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